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65"/>
  </p:notesMasterIdLst>
  <p:sldIdLst>
    <p:sldId id="256" r:id="rId2"/>
    <p:sldId id="327" r:id="rId3"/>
    <p:sldId id="328" r:id="rId4"/>
    <p:sldId id="329" r:id="rId5"/>
    <p:sldId id="330" r:id="rId6"/>
    <p:sldId id="305" r:id="rId7"/>
    <p:sldId id="332" r:id="rId8"/>
    <p:sldId id="333" r:id="rId9"/>
    <p:sldId id="334" r:id="rId10"/>
    <p:sldId id="260" r:id="rId11"/>
    <p:sldId id="261" r:id="rId12"/>
    <p:sldId id="262" r:id="rId13"/>
    <p:sldId id="335" r:id="rId14"/>
    <p:sldId id="336" r:id="rId15"/>
    <p:sldId id="337" r:id="rId16"/>
    <p:sldId id="272" r:id="rId17"/>
    <p:sldId id="294" r:id="rId18"/>
    <p:sldId id="295" r:id="rId19"/>
    <p:sldId id="273" r:id="rId20"/>
    <p:sldId id="338" r:id="rId21"/>
    <p:sldId id="339" r:id="rId22"/>
    <p:sldId id="340" r:id="rId23"/>
    <p:sldId id="341" r:id="rId24"/>
    <p:sldId id="342" r:id="rId25"/>
    <p:sldId id="343" r:id="rId26"/>
    <p:sldId id="348" r:id="rId27"/>
    <p:sldId id="344" r:id="rId28"/>
    <p:sldId id="345" r:id="rId29"/>
    <p:sldId id="346" r:id="rId30"/>
    <p:sldId id="347" r:id="rId31"/>
    <p:sldId id="349" r:id="rId32"/>
    <p:sldId id="350" r:id="rId33"/>
    <p:sldId id="351" r:id="rId34"/>
    <p:sldId id="352" r:id="rId35"/>
    <p:sldId id="353" r:id="rId36"/>
    <p:sldId id="354" r:id="rId37"/>
    <p:sldId id="355" r:id="rId38"/>
    <p:sldId id="284" r:id="rId39"/>
    <p:sldId id="356" r:id="rId40"/>
    <p:sldId id="357" r:id="rId41"/>
    <p:sldId id="358" r:id="rId42"/>
    <p:sldId id="359" r:id="rId43"/>
    <p:sldId id="360" r:id="rId44"/>
    <p:sldId id="361" r:id="rId45"/>
    <p:sldId id="257" r:id="rId46"/>
    <p:sldId id="309" r:id="rId47"/>
    <p:sldId id="310" r:id="rId48"/>
    <p:sldId id="306" r:id="rId49"/>
    <p:sldId id="311" r:id="rId50"/>
    <p:sldId id="312" r:id="rId51"/>
    <p:sldId id="307" r:id="rId52"/>
    <p:sldId id="313" r:id="rId53"/>
    <p:sldId id="314" r:id="rId54"/>
    <p:sldId id="308" r:id="rId55"/>
    <p:sldId id="315" r:id="rId56"/>
    <p:sldId id="317" r:id="rId57"/>
    <p:sldId id="318" r:id="rId58"/>
    <p:sldId id="319" r:id="rId59"/>
    <p:sldId id="320" r:id="rId60"/>
    <p:sldId id="321" r:id="rId61"/>
    <p:sldId id="322" r:id="rId62"/>
    <p:sldId id="323" r:id="rId63"/>
    <p:sldId id="304" r:id="rId6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pos="4468" userDrawn="1">
          <p15:clr>
            <a:srgbClr val="A4A3A4"/>
          </p15:clr>
        </p15:guide>
        <p15:guide id="3" orient="horz" pos="22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2E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44" y="884"/>
      </p:cViewPr>
      <p:guideLst>
        <p:guide orient="horz" pos="2614"/>
        <p:guide pos="4468"/>
        <p:guide orient="horz" pos="22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240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g>
</file>

<file path=ppt/media/image2.jp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62DE6C-AA0F-425F-A4E6-018C05453644}" type="datetimeFigureOut">
              <a:rPr lang="ko-KR" altLang="en-US" smtClean="0"/>
              <a:t>2025-11-17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3F3005-54B2-4F13-8D6E-05C92289A98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940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6431" y="4043369"/>
            <a:ext cx="8771138" cy="607653"/>
          </a:xfrm>
        </p:spPr>
        <p:txBody>
          <a:bodyPr wrap="square" anchor="b"/>
          <a:lstStyle>
            <a:lvl1pPr algn="ctr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686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5975" y="262442"/>
            <a:ext cx="5976500" cy="607653"/>
          </a:xfrm>
        </p:spPr>
        <p:txBody>
          <a:bodyPr/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85153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81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4852" y="200299"/>
            <a:ext cx="5976500" cy="60765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vert="horz" wrap="none" lIns="540000" tIns="108000" rIns="540000" bIns="0" rtlCol="0" anchor="ctr">
            <a:sp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85153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88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r" defTabSz="914400" rtl="0" eaLnBrk="1" latinLnBrk="1" hangingPunct="1">
        <a:lnSpc>
          <a:spcPct val="90000"/>
        </a:lnSpc>
        <a:spcBef>
          <a:spcPct val="0"/>
        </a:spcBef>
        <a:buNone/>
        <a:defRPr sz="3600" b="1" kern="12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6431" y="3544771"/>
            <a:ext cx="8771138" cy="1106251"/>
          </a:xfrm>
        </p:spPr>
        <p:txBody>
          <a:bodyPr/>
          <a:lstStyle/>
          <a:p>
            <a:r>
              <a:t>자료구조 (Data Structure</a:t>
            </a:r>
          </a:p>
          <a:p>
            <a:r>
              <a:rPr lang="en-US"/>
              <a:t>10</a:t>
            </a:r>
            <a:r>
              <a:t>주차: 그래프 </a:t>
            </a:r>
            <a:r>
              <a:rPr lang="ko-KR" altLang="en-US"/>
              <a:t>최소 트리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2403" y="262442"/>
            <a:ext cx="4040072" cy="607653"/>
          </a:xfrm>
        </p:spPr>
        <p:txBody>
          <a:bodyPr>
            <a:spAutoFit/>
          </a:bodyPr>
          <a:lstStyle/>
          <a:p>
            <a:r>
              <a:t>이번 시간 목차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그래프</a:t>
            </a:r>
            <a:r>
              <a:rPr lang="ko-KR" altLang="en-US"/>
              <a:t>를 최단 길이 트리로 만드는 방법 </a:t>
            </a:r>
            <a:r>
              <a:rPr lang="en-US" altLang="ko-KR"/>
              <a:t>(MST)</a:t>
            </a:r>
          </a:p>
          <a:p>
            <a:endParaRPr lang="en-US"/>
          </a:p>
          <a:p>
            <a:r>
              <a:rPr lang="ko-KR" altLang="en-US"/>
              <a:t>최단 길이 트리 알고리즘 예제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그림 16" descr="잔디, 야외, 하늘, 구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C375EBF-A8D5-277B-6651-C2F1E5101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95" t="1" r="8609" b="-3"/>
          <a:stretch>
            <a:fillRect/>
          </a:stretch>
        </p:blipFill>
        <p:spPr>
          <a:xfrm>
            <a:off x="1891767" y="10"/>
            <a:ext cx="7252231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내용 개체 틀 18">
            <a:extLst>
              <a:ext uri="{FF2B5EF4-FFF2-40B4-BE49-F238E27FC236}">
                <a16:creationId xmlns:a16="http://schemas.microsoft.com/office/drawing/2014/main" id="{F0FFC3FE-B645-FC2E-56E7-C377A6A54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마을에 전기를 공급하는 비용을 최적화하려면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21" name="제목 20">
            <a:extLst>
              <a:ext uri="{FF2B5EF4-FFF2-40B4-BE49-F238E27FC236}">
                <a16:creationId xmlns:a16="http://schemas.microsoft.com/office/drawing/2014/main" id="{27B45137-6870-65F8-E356-23B9B1360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2402" y="262442"/>
            <a:ext cx="4040073" cy="607653"/>
          </a:xfrm>
        </p:spPr>
        <p:txBody>
          <a:bodyPr/>
          <a:lstStyle/>
          <a:p>
            <a:r>
              <a:rPr lang="ko-KR" altLang="en-US"/>
              <a:t>최단 길이 트리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2403" y="262442"/>
            <a:ext cx="4040072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마을간 송전선 건설 비용을 모델링하면</a:t>
            </a:r>
            <a:r>
              <a:rPr lang="en-US" altLang="ko-KR"/>
              <a:t>?</a:t>
            </a:r>
            <a:endParaRPr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DA819B0-A0AB-2CCE-EFED-569AC5991558}"/>
              </a:ext>
            </a:extLst>
          </p:cNvPr>
          <p:cNvSpPr/>
          <p:nvPr/>
        </p:nvSpPr>
        <p:spPr>
          <a:xfrm>
            <a:off x="1987648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A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D59BA8F-0434-B823-6CE9-0A2F3348313A}"/>
              </a:ext>
            </a:extLst>
          </p:cNvPr>
          <p:cNvSpPr/>
          <p:nvPr/>
        </p:nvSpPr>
        <p:spPr>
          <a:xfrm>
            <a:off x="4151340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B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023CAC74-A6B6-E90F-82D8-AC19C2C5E44C}"/>
              </a:ext>
            </a:extLst>
          </p:cNvPr>
          <p:cNvSpPr/>
          <p:nvPr/>
        </p:nvSpPr>
        <p:spPr>
          <a:xfrm>
            <a:off x="6315032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C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0AF071E-BBE3-EB55-CFDA-BE370AB19277}"/>
              </a:ext>
            </a:extLst>
          </p:cNvPr>
          <p:cNvSpPr/>
          <p:nvPr/>
        </p:nvSpPr>
        <p:spPr>
          <a:xfrm>
            <a:off x="1987648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D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0C5CABBA-9CF7-365F-AE28-21936A466BD0}"/>
              </a:ext>
            </a:extLst>
          </p:cNvPr>
          <p:cNvSpPr/>
          <p:nvPr/>
        </p:nvSpPr>
        <p:spPr>
          <a:xfrm>
            <a:off x="4151340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E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95AC80-6283-772F-0C34-307A95C81D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38993-9657-38BF-DE98-2595D9B1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2403" y="262442"/>
            <a:ext cx="4040072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2C446-2F0F-71C9-498F-16F17B076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송전선 건설 비용을 최소화 하려면</a:t>
            </a:r>
            <a:r>
              <a:rPr lang="en-US" altLang="ko-KR"/>
              <a:t>?</a:t>
            </a:r>
            <a:endParaRPr/>
          </a:p>
        </p:txBody>
      </p:sp>
      <p:pic>
        <p:nvPicPr>
          <p:cNvPr id="21" name="그림 20" descr="인간의 얼굴, 사람, 미소, 넥타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0527B32-9CC8-D860-311D-A39CBE79C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363" y="2937352"/>
            <a:ext cx="2414990" cy="310672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47417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58480-E682-19A6-DCA9-6B0C7AC9D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3C409-3708-E239-2EF4-61EB1E9E5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2403" y="262442"/>
            <a:ext cx="4040072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3A1EF-0D4C-1196-357E-7F9B7BD7F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spanning</a:t>
            </a:r>
            <a:r>
              <a:rPr lang="ko-KR" altLang="en-US"/>
              <a:t> </a:t>
            </a:r>
            <a:r>
              <a:rPr lang="en-US" altLang="ko-KR"/>
              <a:t>tree: </a:t>
            </a:r>
            <a:r>
              <a:rPr lang="ko-KR" altLang="en-US"/>
              <a:t>그래프 연결선의 일부와 노드 전체로 </a:t>
            </a:r>
            <a:endParaRPr lang="en-US" altLang="ko-KR"/>
          </a:p>
          <a:p>
            <a:pPr marL="0" indent="0">
              <a:buNone/>
            </a:pPr>
            <a:r>
              <a:rPr lang="en-US"/>
              <a:t>	</a:t>
            </a:r>
            <a:r>
              <a:rPr lang="ko-KR" altLang="en-US"/>
              <a:t>이뤄진 트리</a:t>
            </a:r>
            <a:endParaRPr lang="en-US"/>
          </a:p>
          <a:p>
            <a:endParaRPr lang="en-US"/>
          </a:p>
          <a:p>
            <a:r>
              <a:rPr lang="en-US"/>
              <a:t>minimum spanning tree: </a:t>
            </a:r>
            <a:r>
              <a:rPr lang="ko-KR" altLang="en-US"/>
              <a:t>전체 연결선 비용의 총 합이</a:t>
            </a:r>
            <a:endParaRPr lang="en-US" altLang="ko-KR"/>
          </a:p>
          <a:p>
            <a:pPr marL="0" indent="0">
              <a:buNone/>
            </a:pPr>
            <a:r>
              <a:rPr lang="en-US"/>
              <a:t>	</a:t>
            </a:r>
            <a:r>
              <a:rPr lang="ko-KR" altLang="en-US"/>
              <a:t>최소인 트리</a:t>
            </a:r>
            <a:endParaRPr lang="en-US"/>
          </a:p>
          <a:p>
            <a:endParaRPr lang="en-US"/>
          </a:p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0943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7546A-29ED-BA2E-6D65-625E15573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AE567-C06E-174D-6C5B-C635E0FCD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9304" y="262442"/>
            <a:ext cx="5053171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4CA9-116D-406F-61FB-DE023576A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DJKSTRA</a:t>
            </a:r>
            <a:r>
              <a:rPr lang="en-US" altLang="ko-KR"/>
              <a:t>: </a:t>
            </a:r>
            <a:r>
              <a:rPr lang="ko-KR" altLang="en-US"/>
              <a:t>최단 거리가 정해진 집합 확장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		- </a:t>
            </a:r>
            <a:r>
              <a:rPr lang="ko-KR" altLang="en-US"/>
              <a:t>거리가 가까운 노드가 추가됨</a:t>
            </a:r>
            <a:endParaRPr lang="en-US" altLang="ko-KR"/>
          </a:p>
          <a:p>
            <a:pPr marL="0" indent="0">
              <a:buNone/>
            </a:pPr>
            <a:endParaRPr lang="en-US"/>
          </a:p>
          <a:p>
            <a:r>
              <a:rPr lang="en-US"/>
              <a:t>PRIM: </a:t>
            </a:r>
            <a:r>
              <a:rPr lang="ko-KR" altLang="en-US"/>
              <a:t>최단 길이 트리 확장</a:t>
            </a:r>
            <a:endParaRPr lang="en-US"/>
          </a:p>
          <a:p>
            <a:pPr marL="0" indent="0">
              <a:buNone/>
            </a:pPr>
            <a:r>
              <a:rPr lang="en-US"/>
              <a:t>		- </a:t>
            </a:r>
            <a:r>
              <a:rPr lang="ko-KR" altLang="en-US"/>
              <a:t>트리와 연결선이 짧은 노드가 추가됨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86195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0059" y="262442"/>
            <a:ext cx="721241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PRIM 1/3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t>함수 </a:t>
            </a:r>
            <a:r>
              <a:rPr lang="en-US"/>
              <a:t>PRIM</a:t>
            </a:r>
            <a:r>
              <a:t>(그래프 G, 시작 노드 s):</a:t>
            </a:r>
          </a:p>
          <a:p>
            <a:r>
              <a:t>to_visit = </a:t>
            </a:r>
            <a:r>
              <a:rPr lang="ko-KR" altLang="en-US"/>
              <a:t>우선순위 큐 </a:t>
            </a:r>
            <a:r>
              <a:rPr lang="en-US" altLang="ko-KR"/>
              <a:t>(</a:t>
            </a:r>
            <a:r>
              <a:rPr lang="ko-KR" altLang="en-US"/>
              <a:t>최소힙</a:t>
            </a:r>
            <a:r>
              <a:rPr lang="en-US" altLang="ko-KR"/>
              <a:t>)</a:t>
            </a:r>
            <a:endParaRPr/>
          </a:p>
          <a:p>
            <a:r>
              <a:t>반복: G의 모든 노드 u에 대해,</a:t>
            </a:r>
            <a:endParaRPr lang="en-US"/>
          </a:p>
          <a:p>
            <a:pPr marL="0" indent="0">
              <a:buNone/>
            </a:pPr>
            <a:r>
              <a:rPr>
                <a:solidFill>
                  <a:srgbClr val="FF0000"/>
                </a:solidFill>
              </a:rPr>
              <a:t>	u-&gt;</a:t>
            </a:r>
            <a:r>
              <a:rPr lang="en-US">
                <a:solidFill>
                  <a:srgbClr val="FF0000"/>
                </a:solidFill>
              </a:rPr>
              <a:t>key</a:t>
            </a:r>
            <a:r>
              <a:rPr>
                <a:solidFill>
                  <a:srgbClr val="FF0000"/>
                </a:solidFill>
              </a:rPr>
              <a:t> = 아주 큰 수</a:t>
            </a:r>
            <a:r>
              <a:rPr lang="en-US">
                <a:solidFill>
                  <a:srgbClr val="FF0000"/>
                </a:solidFill>
              </a:rPr>
              <a:t>	// </a:t>
            </a:r>
            <a:r>
              <a:rPr lang="ko-KR" altLang="en-US">
                <a:solidFill>
                  <a:srgbClr val="FF0000"/>
                </a:solidFill>
              </a:rPr>
              <a:t>트리에 더해지는 길이</a:t>
            </a:r>
            <a:r>
              <a:rPr lang="en-US">
                <a:solidFill>
                  <a:srgbClr val="FF0000"/>
                </a:solidFill>
              </a:rPr>
              <a:t> </a:t>
            </a:r>
          </a:p>
          <a:p>
            <a:pPr marL="0" indent="0">
              <a:buNone/>
            </a:pPr>
            <a:r>
              <a:t>	u-&gt;parent = 없음</a:t>
            </a:r>
            <a:endParaRPr lang="en-US"/>
          </a:p>
          <a:p>
            <a:pPr marL="0" indent="0">
              <a:buNone/>
            </a:pPr>
            <a:r>
              <a:t>	u-&gt;status = </a:t>
            </a:r>
            <a:r>
              <a:rPr lang="ko-KR" altLang="en-US"/>
              <a:t>트리에추가되기</a:t>
            </a:r>
            <a:r>
              <a:t>전</a:t>
            </a:r>
          </a:p>
          <a:p>
            <a:endParaRPr lang="en-US"/>
          </a:p>
          <a:p>
            <a:r>
              <a:t>s-&gt;</a:t>
            </a:r>
            <a:r>
              <a:rPr lang="en-US">
                <a:solidFill>
                  <a:srgbClr val="FF0000"/>
                </a:solidFill>
              </a:rPr>
              <a:t>key</a:t>
            </a:r>
            <a:r>
              <a:t> = 0</a:t>
            </a:r>
          </a:p>
          <a:p>
            <a:r>
              <a:t>to_visit에 s 추가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F81B1A-A3A1-C40A-8114-3A8B75CF6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12618-CC22-D23B-B56A-A13B785F3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059" y="262442"/>
            <a:ext cx="721241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PRIM 2/3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9AA74-8F91-7A98-1427-9B6568409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  <a:p>
            <a:r>
              <a:t>반복: to_visit에 데이터가 있는 동안</a:t>
            </a:r>
            <a:endParaRPr lang="en-US"/>
          </a:p>
          <a:p>
            <a:pPr marL="0" indent="0">
              <a:buNone/>
            </a:pPr>
            <a:r>
              <a:t>	u = DEQUEUE(to_visit)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t>	만약: u-&gt;status </a:t>
            </a:r>
            <a:r>
              <a:rPr lang="en-US"/>
              <a:t>=</a:t>
            </a:r>
            <a:r>
              <a:t>= </a:t>
            </a:r>
            <a:r>
              <a:rPr lang="ko-KR" altLang="en-US">
                <a:solidFill>
                  <a:srgbClr val="FF0000"/>
                </a:solidFill>
              </a:rPr>
              <a:t>트리에추가됨</a:t>
            </a:r>
            <a:r>
              <a:t>이면,</a:t>
            </a:r>
            <a:endParaRPr lang="en-US"/>
          </a:p>
          <a:p>
            <a:pPr marL="0" indent="0">
              <a:buNone/>
            </a:pPr>
            <a:r>
              <a:t>		다음 반복으로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t>	u-&gt;status = </a:t>
            </a:r>
            <a:r>
              <a:rPr lang="ko-KR" altLang="en-US">
                <a:solidFill>
                  <a:srgbClr val="FF0000"/>
                </a:solidFill>
              </a:rPr>
              <a:t>트리에추가됨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82452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63B55-4783-CE93-6D32-374E40B8F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C0C9A-07A6-FED5-A1B8-E66FD8DE0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059" y="262442"/>
            <a:ext cx="721241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PRIM 3/3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A6891-4364-650D-687D-E7BC37B8D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t>	반복: u의 모든 이웃 노드 v와 (u, v)를 연결</a:t>
            </a:r>
            <a:r>
              <a:rPr lang="ko-KR" altLang="en-US"/>
              <a:t>선</a:t>
            </a:r>
            <a:r>
              <a:t> e,</a:t>
            </a:r>
          </a:p>
          <a:p>
            <a:pPr marL="0" indent="0">
              <a:buNone/>
            </a:pPr>
            <a:r>
              <a:t>		만약: v-&gt;</a:t>
            </a:r>
            <a:r>
              <a:rPr lang="en-US">
                <a:solidFill>
                  <a:srgbClr val="FF0000"/>
                </a:solidFill>
              </a:rPr>
              <a:t>key</a:t>
            </a:r>
            <a:r>
              <a:t> ≤ e-&gt;length이면,</a:t>
            </a:r>
          </a:p>
          <a:p>
            <a:pPr marL="0" indent="0">
              <a:buNone/>
            </a:pPr>
            <a:r>
              <a:t>			다음 반복으로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t>		v-&gt;parent = u</a:t>
            </a:r>
          </a:p>
          <a:p>
            <a:pPr marL="0" indent="0">
              <a:buNone/>
            </a:pPr>
            <a:r>
              <a:t>		v-&gt;</a:t>
            </a:r>
            <a:r>
              <a:rPr lang="en-US">
                <a:solidFill>
                  <a:srgbClr val="FF0000"/>
                </a:solidFill>
              </a:rPr>
              <a:t>key</a:t>
            </a:r>
            <a:r>
              <a:t> = e-&gt;length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t>		ENQUEUE(to_visit, v)</a:t>
            </a:r>
          </a:p>
        </p:txBody>
      </p:sp>
    </p:spTree>
    <p:extLst>
      <p:ext uri="{BB962C8B-B14F-4D97-AF65-F5344CB8AC3E}">
        <p14:creationId xmlns:p14="http://schemas.microsoft.com/office/powerpoint/2010/main" val="3920161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7897" y="262442"/>
            <a:ext cx="6444578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PRIM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PRIM </a:t>
            </a:r>
            <a:r>
              <a:rPr lang="ko-KR" altLang="en-US"/>
              <a:t>함수로 </a:t>
            </a:r>
            <a:r>
              <a:rPr lang="en-US" altLang="ko-KR"/>
              <a:t>A</a:t>
            </a:r>
            <a:r>
              <a:rPr lang="ko-KR" altLang="en-US"/>
              <a:t>부터 최단 길이 트리를 찾으면</a:t>
            </a:r>
            <a:r>
              <a:rPr lang="en-US" altLang="ko-KR"/>
              <a:t>?</a:t>
            </a:r>
            <a:endParaRPr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541A8363-B945-9693-E3BF-AE2461866345}"/>
              </a:ext>
            </a:extLst>
          </p:cNvPr>
          <p:cNvSpPr/>
          <p:nvPr/>
        </p:nvSpPr>
        <p:spPr>
          <a:xfrm>
            <a:off x="1987648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A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9CE193BA-0A78-0A36-88FC-8240A39618DD}"/>
              </a:ext>
            </a:extLst>
          </p:cNvPr>
          <p:cNvSpPr/>
          <p:nvPr/>
        </p:nvSpPr>
        <p:spPr>
          <a:xfrm>
            <a:off x="4151340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B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784DA61A-9EAA-D670-6EB7-581490407589}"/>
              </a:ext>
            </a:extLst>
          </p:cNvPr>
          <p:cNvSpPr/>
          <p:nvPr/>
        </p:nvSpPr>
        <p:spPr>
          <a:xfrm>
            <a:off x="6315032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C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E245B205-A882-AE2B-51CB-FAF28F011EAD}"/>
              </a:ext>
            </a:extLst>
          </p:cNvPr>
          <p:cNvSpPr/>
          <p:nvPr/>
        </p:nvSpPr>
        <p:spPr>
          <a:xfrm>
            <a:off x="1987648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D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B387774C-AD2D-EE5D-EB05-BD829B8B4E92}"/>
              </a:ext>
            </a:extLst>
          </p:cNvPr>
          <p:cNvSpPr/>
          <p:nvPr/>
        </p:nvSpPr>
        <p:spPr>
          <a:xfrm>
            <a:off x="4151340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E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7E2C8B35-0C1A-64A7-8738-483409254B00}"/>
              </a:ext>
            </a:extLst>
          </p:cNvPr>
          <p:cNvCxnSpPr>
            <a:stCxn id="22" idx="6"/>
            <a:endCxn id="23" idx="2"/>
          </p:cNvCxnSpPr>
          <p:nvPr/>
        </p:nvCxnSpPr>
        <p:spPr>
          <a:xfrm>
            <a:off x="2828967" y="3538465"/>
            <a:ext cx="132237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B28901B-B9FF-EC90-1790-DAF4B93F5622}"/>
              </a:ext>
            </a:extLst>
          </p:cNvPr>
          <p:cNvCxnSpPr>
            <a:cxnSpLocks/>
            <a:stCxn id="23" idx="6"/>
            <a:endCxn id="24" idx="2"/>
          </p:cNvCxnSpPr>
          <p:nvPr/>
        </p:nvCxnSpPr>
        <p:spPr>
          <a:xfrm>
            <a:off x="4992659" y="3538465"/>
            <a:ext cx="132237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4E2AE781-8F1F-B912-8247-E7F9E023F58C}"/>
              </a:ext>
            </a:extLst>
          </p:cNvPr>
          <p:cNvCxnSpPr>
            <a:cxnSpLocks/>
            <a:stCxn id="25" idx="6"/>
            <a:endCxn id="26" idx="2"/>
          </p:cNvCxnSpPr>
          <p:nvPr/>
        </p:nvCxnSpPr>
        <p:spPr>
          <a:xfrm>
            <a:off x="2828967" y="5553531"/>
            <a:ext cx="132237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4B2677CD-D221-D8F8-8892-80332A510FE3}"/>
              </a:ext>
            </a:extLst>
          </p:cNvPr>
          <p:cNvCxnSpPr>
            <a:cxnSpLocks/>
            <a:stCxn id="22" idx="4"/>
            <a:endCxn id="25" idx="0"/>
          </p:cNvCxnSpPr>
          <p:nvPr/>
        </p:nvCxnSpPr>
        <p:spPr>
          <a:xfrm>
            <a:off x="2408308" y="3959124"/>
            <a:ext cx="0" cy="1173747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537D508-04E6-FCEA-6692-83AA77722829}"/>
              </a:ext>
            </a:extLst>
          </p:cNvPr>
          <p:cNvCxnSpPr>
            <a:cxnSpLocks/>
            <a:stCxn id="23" idx="4"/>
            <a:endCxn id="26" idx="0"/>
          </p:cNvCxnSpPr>
          <p:nvPr/>
        </p:nvCxnSpPr>
        <p:spPr>
          <a:xfrm>
            <a:off x="4572000" y="3959124"/>
            <a:ext cx="0" cy="1173747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A28CBFED-C668-4AF9-EE75-216974465EAE}"/>
              </a:ext>
            </a:extLst>
          </p:cNvPr>
          <p:cNvCxnSpPr>
            <a:cxnSpLocks/>
            <a:stCxn id="23" idx="3"/>
            <a:endCxn id="25" idx="7"/>
          </p:cNvCxnSpPr>
          <p:nvPr/>
        </p:nvCxnSpPr>
        <p:spPr>
          <a:xfrm flipH="1">
            <a:off x="2705759" y="3835916"/>
            <a:ext cx="1568789" cy="142016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C3563920-D408-11A7-77B3-B694694302E3}"/>
              </a:ext>
            </a:extLst>
          </p:cNvPr>
          <p:cNvCxnSpPr>
            <a:cxnSpLocks/>
            <a:stCxn id="24" idx="3"/>
            <a:endCxn id="26" idx="7"/>
          </p:cNvCxnSpPr>
          <p:nvPr/>
        </p:nvCxnSpPr>
        <p:spPr>
          <a:xfrm flipH="1">
            <a:off x="4869451" y="3835916"/>
            <a:ext cx="1568789" cy="142016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2867560-8B51-B644-082F-763C62834D19}"/>
              </a:ext>
            </a:extLst>
          </p:cNvPr>
          <p:cNvSpPr txBox="1"/>
          <p:nvPr/>
        </p:nvSpPr>
        <p:spPr>
          <a:xfrm>
            <a:off x="3301640" y="566279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1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1367C15-047F-F384-C384-5395F9FB65AC}"/>
              </a:ext>
            </a:extLst>
          </p:cNvPr>
          <p:cNvSpPr txBox="1"/>
          <p:nvPr/>
        </p:nvSpPr>
        <p:spPr>
          <a:xfrm>
            <a:off x="1969678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3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BC175B6-2DB1-F41D-DD2E-95A9AE35565F}"/>
              </a:ext>
            </a:extLst>
          </p:cNvPr>
          <p:cNvSpPr txBox="1"/>
          <p:nvPr/>
        </p:nvSpPr>
        <p:spPr>
          <a:xfrm>
            <a:off x="2941607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2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184B8B-8FD1-29F1-E61C-2249CC46D0FC}"/>
              </a:ext>
            </a:extLst>
          </p:cNvPr>
          <p:cNvSpPr txBox="1"/>
          <p:nvPr/>
        </p:nvSpPr>
        <p:spPr>
          <a:xfrm>
            <a:off x="4196051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2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AEF346-5360-3A2D-A466-003BA82D6562}"/>
              </a:ext>
            </a:extLst>
          </p:cNvPr>
          <p:cNvSpPr txBox="1"/>
          <p:nvPr/>
        </p:nvSpPr>
        <p:spPr>
          <a:xfrm>
            <a:off x="5210569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1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C2A486E-F042-DCA3-8D92-A4B8A8F578D1}"/>
              </a:ext>
            </a:extLst>
          </p:cNvPr>
          <p:cNvSpPr txBox="1"/>
          <p:nvPr/>
        </p:nvSpPr>
        <p:spPr>
          <a:xfrm>
            <a:off x="3301640" y="2986644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0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26A9A36-3C64-339D-2AB4-84E524960C9B}"/>
              </a:ext>
            </a:extLst>
          </p:cNvPr>
          <p:cNvSpPr txBox="1"/>
          <p:nvPr/>
        </p:nvSpPr>
        <p:spPr>
          <a:xfrm>
            <a:off x="5499763" y="2986644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3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2CD249-A118-542C-8994-3B68A9338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1DB2C-760E-8DE0-F39F-48D20416F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5500" y="262442"/>
            <a:ext cx="3026975" cy="607653"/>
          </a:xfrm>
        </p:spPr>
        <p:txBody>
          <a:bodyPr>
            <a:spAutoFit/>
          </a:bodyPr>
          <a:lstStyle/>
          <a:p>
            <a:r>
              <a:rPr lang="ko-KR" altLang="en-US"/>
              <a:t>트리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4BF47-AF8E-4C76-AD0E-6860A3735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최소힙</a:t>
            </a:r>
            <a:r>
              <a:rPr lang="en-US" altLang="ko-KR"/>
              <a:t>: </a:t>
            </a:r>
            <a:r>
              <a:rPr lang="ko-KR" altLang="en-US"/>
              <a:t>모든 노드 데이터가 자식 노드보다 작음</a:t>
            </a:r>
            <a:r>
              <a:rPr lang="en-US" altLang="ko-KR"/>
              <a:t>.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8FBBD6D-24CC-A8C6-4F25-E39A727BD03A}"/>
              </a:ext>
            </a:extLst>
          </p:cNvPr>
          <p:cNvGrpSpPr/>
          <p:nvPr/>
        </p:nvGrpSpPr>
        <p:grpSpPr>
          <a:xfrm>
            <a:off x="4066117" y="3023654"/>
            <a:ext cx="1008346" cy="937093"/>
            <a:chOff x="1372311" y="3753904"/>
            <a:chExt cx="1008346" cy="93709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8BB7248-8F70-16AB-6BCB-AA00B0494853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E9374E3-1502-BC43-FD95-BDAF25A7D436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4F6B498B-65AD-6326-A97F-38A8D1CA3ECF}"/>
              </a:ext>
            </a:extLst>
          </p:cNvPr>
          <p:cNvGrpSpPr/>
          <p:nvPr/>
        </p:nvGrpSpPr>
        <p:grpSpPr>
          <a:xfrm>
            <a:off x="2095297" y="4723915"/>
            <a:ext cx="1008346" cy="937093"/>
            <a:chOff x="1372311" y="3753904"/>
            <a:chExt cx="1008346" cy="93709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33155C2-3E91-A76F-954F-D5BFD098296C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8D58EAE-846B-C455-63B3-35F060B0F34A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A3B1056-B0CB-58BC-7927-E06C3073D386}"/>
              </a:ext>
            </a:extLst>
          </p:cNvPr>
          <p:cNvGrpSpPr/>
          <p:nvPr/>
        </p:nvGrpSpPr>
        <p:grpSpPr>
          <a:xfrm>
            <a:off x="6040357" y="4723915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300F7E6-5EC9-E042-A9B1-C47595EF8470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5D87F6F-F8D0-734D-FDE3-F025808FD4AD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F4E8568-27FF-8C36-8D08-91EF193949DE}"/>
              </a:ext>
            </a:extLst>
          </p:cNvPr>
          <p:cNvCxnSpPr>
            <a:cxnSpLocks/>
            <a:stCxn id="8" idx="0"/>
            <a:endCxn id="5" idx="2"/>
          </p:cNvCxnSpPr>
          <p:nvPr/>
        </p:nvCxnSpPr>
        <p:spPr>
          <a:xfrm flipV="1">
            <a:off x="2599470" y="3960747"/>
            <a:ext cx="1970820" cy="763168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8B70FC7-B37A-CE05-5D8B-C6502C18A802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>
            <a:off x="4570290" y="3960747"/>
            <a:ext cx="1974240" cy="763168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6BD87C8-BAE5-3AD9-C896-F52595871E13}"/>
              </a:ext>
            </a:extLst>
          </p:cNvPr>
          <p:cNvSpPr txBox="1"/>
          <p:nvPr/>
        </p:nvSpPr>
        <p:spPr>
          <a:xfrm>
            <a:off x="5098909" y="2895868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1</a:t>
            </a:r>
            <a:endParaRPr lang="ko-KR" altLang="en-US" sz="28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A5245C-9DEE-161B-4617-87170ED87B7F}"/>
              </a:ext>
            </a:extLst>
          </p:cNvPr>
          <p:cNvSpPr txBox="1"/>
          <p:nvPr/>
        </p:nvSpPr>
        <p:spPr>
          <a:xfrm>
            <a:off x="3103641" y="4720283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2</a:t>
            </a:r>
            <a:endParaRPr lang="ko-KR" altLang="en-US" sz="28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6962721-FA0D-90EF-B45D-7D6601C55C90}"/>
              </a:ext>
            </a:extLst>
          </p:cNvPr>
          <p:cNvSpPr txBox="1"/>
          <p:nvPr/>
        </p:nvSpPr>
        <p:spPr>
          <a:xfrm>
            <a:off x="7056695" y="4720283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3</a:t>
            </a:r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5836950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2BB4F-2862-7155-12B9-2DB776FDF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1804E-C8BA-A166-77AA-2C1F5A7A2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897" y="262442"/>
            <a:ext cx="6444578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PRIM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93D4D-8CCE-E7CB-0204-29DC830B0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트리가 확장되어가는 이유는</a:t>
            </a:r>
            <a:r>
              <a:rPr lang="en-US" altLang="ko-KR"/>
              <a:t>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997066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D2C627-997A-528B-A51C-31E168B5C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00D86-B592-1D9E-A971-3ED878B4F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897" y="262442"/>
            <a:ext cx="6444578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PRIM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4CB78-8E48-FC21-FD68-590765B0B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사이클을 형성하지 않는 이유는</a:t>
            </a:r>
            <a:r>
              <a:rPr lang="en-US" altLang="ko-KR"/>
              <a:t>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06834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DF897C-1958-F160-859E-E48202C9C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04CCD-A137-4CF6-6062-A19917B23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897" y="262442"/>
            <a:ext cx="6444578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PRIM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9C6A3-4854-5D0A-E11C-76CF922C8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최단 길이가 보장되는 이유는</a:t>
            </a:r>
            <a:r>
              <a:rPr lang="en-US" altLang="ko-KR"/>
              <a:t>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05737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CA8C3E-413B-5F05-E471-BD3991981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845E-43B3-97A7-86F3-9315D42C8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7897" y="262442"/>
            <a:ext cx="6444578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PRIM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F343D-FA41-9092-FA23-870275591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비용이 너무 비싼 구간은 끊는 것이 허용된다면</a:t>
            </a:r>
            <a:r>
              <a:rPr lang="en-US" altLang="ko-KR"/>
              <a:t>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941832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E0C7E4-0F42-D8FC-0A39-39B7B7E298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3B41B-F16E-74EB-0E78-028CF8D3D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C4A6E-C0EB-5D34-E460-2118440A7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처음에 모든 노드는 각자 다른 트리의 루트</a:t>
            </a:r>
            <a:endParaRPr lang="en-US" altLang="ko-KR"/>
          </a:p>
          <a:p>
            <a:r>
              <a:rPr lang="ko-KR" altLang="en-US"/>
              <a:t>서로 다른 트리를 잇는 연결선 중 제일 짧은 것부터 </a:t>
            </a:r>
            <a:endParaRPr lang="en-US" altLang="ko-KR"/>
          </a:p>
          <a:p>
            <a:pPr marL="0" indent="0">
              <a:buNone/>
            </a:pPr>
            <a:r>
              <a:rPr lang="en-US"/>
              <a:t>	</a:t>
            </a:r>
            <a:r>
              <a:rPr lang="ko-KR" altLang="en-US"/>
              <a:t>연결된 트리를 하나로 합치기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23064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CEAC6-B98C-B8C3-CD26-5A197067B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F50A4-1C4D-D7A0-7917-7957150CB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D2A3A-88CD-ADDC-4DB1-8CD146660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어느 트리에 속했는지 소속을 확인할 수 있는 방법은</a:t>
            </a:r>
            <a:r>
              <a:rPr lang="en-US" altLang="ko-KR"/>
              <a:t>?</a:t>
            </a:r>
            <a:r>
              <a:rPr lang="ko-KR" altLang="en-US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016813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C3676B-C7F3-9D5E-D8EC-D0BF716EC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02D6-D2FF-2D76-F1E1-947A12D4D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2ADBE-7156-A0A0-F9E8-BC8D18FAC8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함수 </a:t>
            </a:r>
            <a:r>
              <a:rPr lang="en-US" altLang="ko-KR"/>
              <a:t>FIND_ROOT(</a:t>
            </a:r>
            <a:r>
              <a:rPr lang="ko-KR" altLang="en-US"/>
              <a:t>그래프 노드 </a:t>
            </a:r>
            <a:r>
              <a:rPr lang="en-US" altLang="ko-KR"/>
              <a:t>v):</a:t>
            </a:r>
          </a:p>
          <a:p>
            <a:r>
              <a:rPr lang="ko-KR" altLang="en-US"/>
              <a:t>만약</a:t>
            </a:r>
            <a:r>
              <a:rPr lang="en-US" altLang="ko-KR"/>
              <a:t>: v != v-&gt;root</a:t>
            </a:r>
            <a:r>
              <a:rPr lang="ko-KR" altLang="en-US"/>
              <a:t>이면</a:t>
            </a:r>
            <a:r>
              <a:rPr lang="en-US" altLang="ko-KR"/>
              <a:t>,</a:t>
            </a:r>
          </a:p>
          <a:p>
            <a:pPr marL="0" indent="0">
              <a:buNone/>
            </a:pPr>
            <a:r>
              <a:rPr lang="en-US"/>
              <a:t>	v-&gt;root = FIND_ROOT(v-&gt;parent)</a:t>
            </a:r>
          </a:p>
          <a:p>
            <a:r>
              <a:rPr lang="ko-KR" altLang="en-US"/>
              <a:t>반환</a:t>
            </a:r>
            <a:r>
              <a:rPr lang="en-US" altLang="ko-KR"/>
              <a:t>: v-&gt;root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778843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EF246-420A-C92D-7FFE-E27F78613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B66D5-8C10-CD90-F367-3B18299FD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C0165-E664-0DE9-22E9-7375431C6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두 트리의 소속을 합치는 방법은</a:t>
            </a:r>
            <a:r>
              <a:rPr lang="en-US" altLang="ko-KR"/>
              <a:t>?</a:t>
            </a:r>
            <a:r>
              <a:rPr lang="ko-KR" altLang="en-US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27306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0F8E33-65E7-E7FB-31FE-DFA8E3615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EC51C-AA00-30CC-E86F-91D2ED48D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A53B5-B7BC-3E8F-27C7-654B89450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트리 소속을 합치며 트리의 균형을 유지하는 방법은</a:t>
            </a:r>
            <a:r>
              <a:rPr lang="en-US" altLang="ko-KR"/>
              <a:t>?</a:t>
            </a:r>
            <a:r>
              <a:rPr lang="ko-KR" altLang="en-US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49437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D9479-7EF3-F787-2029-524B34EFD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325C0-701C-834A-0387-C11E5D7F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635FC-7FDA-255C-3A3B-DC93CE4C9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트리 소속을 합치며 트리의 균형을 유지하는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/>
              <a:t>더 효율적인 방법은</a:t>
            </a:r>
            <a:r>
              <a:rPr lang="en-US" altLang="ko-KR"/>
              <a:t>?</a:t>
            </a:r>
            <a:r>
              <a:rPr lang="ko-KR" altLang="en-US"/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90769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7706A-7AD5-BB67-AD49-F17BC394E9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F83D0-A2BC-E662-0B2C-517D90CB3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5500" y="262442"/>
            <a:ext cx="3026975" cy="607653"/>
          </a:xfrm>
        </p:spPr>
        <p:txBody>
          <a:bodyPr>
            <a:spAutoFit/>
          </a:bodyPr>
          <a:lstStyle/>
          <a:p>
            <a:r>
              <a:rPr lang="ko-KR" altLang="en-US"/>
              <a:t>트리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6FB6A-FE08-0ABC-292E-18D2C5F2B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최소힙</a:t>
            </a:r>
            <a:r>
              <a:rPr lang="en-US" altLang="ko-KR"/>
              <a:t>: </a:t>
            </a:r>
            <a:r>
              <a:rPr lang="ko-KR" altLang="en-US"/>
              <a:t>모든 노드 데이터가 자식 노드보다 작음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추가하기</a:t>
            </a:r>
            <a:endParaRPr lang="en-US" altLang="ko-KR">
              <a:solidFill>
                <a:srgbClr val="FF0000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08390EF-2A3B-3D4E-822C-1DADE153098B}"/>
              </a:ext>
            </a:extLst>
          </p:cNvPr>
          <p:cNvGrpSpPr/>
          <p:nvPr/>
        </p:nvGrpSpPr>
        <p:grpSpPr>
          <a:xfrm>
            <a:off x="4066117" y="3023654"/>
            <a:ext cx="1008346" cy="937093"/>
            <a:chOff x="1372311" y="3753904"/>
            <a:chExt cx="1008346" cy="93709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DF124B3-0AE0-012D-C65D-36F6BE7CDAC6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F4D9D4B-860D-B588-37A5-8DC837130718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AA4C309D-F0E2-97FB-79E8-35B24C68BD58}"/>
              </a:ext>
            </a:extLst>
          </p:cNvPr>
          <p:cNvGrpSpPr/>
          <p:nvPr/>
        </p:nvGrpSpPr>
        <p:grpSpPr>
          <a:xfrm>
            <a:off x="2095297" y="4723915"/>
            <a:ext cx="1008346" cy="937093"/>
            <a:chOff x="1372311" y="3753904"/>
            <a:chExt cx="1008346" cy="93709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4199948-CCFE-0FC0-27F0-7E0BE2CD7A14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0D2343F-F97A-8E2F-D424-52F22B4BDAEE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12F55D3-83AB-9A54-3B3D-6233B1EEBE0E}"/>
              </a:ext>
            </a:extLst>
          </p:cNvPr>
          <p:cNvGrpSpPr/>
          <p:nvPr/>
        </p:nvGrpSpPr>
        <p:grpSpPr>
          <a:xfrm>
            <a:off x="6040357" y="4723915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5C1572-6D7B-0B75-C534-F5B1E2EE9EF5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DF9B3EC-685D-27C2-F07E-C536A0DE2CD2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D63A2CF-1D87-131A-61EA-121DD878BD71}"/>
              </a:ext>
            </a:extLst>
          </p:cNvPr>
          <p:cNvCxnSpPr>
            <a:cxnSpLocks/>
            <a:stCxn id="8" idx="0"/>
            <a:endCxn id="5" idx="2"/>
          </p:cNvCxnSpPr>
          <p:nvPr/>
        </p:nvCxnSpPr>
        <p:spPr>
          <a:xfrm flipV="1">
            <a:off x="2599470" y="3960747"/>
            <a:ext cx="1970820" cy="763168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3037385-47DD-5280-4E56-12A9F5369FB3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>
            <a:off x="4570290" y="3960747"/>
            <a:ext cx="1974240" cy="763168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39A6034-9C13-84B8-97B2-2B41C5941402}"/>
              </a:ext>
            </a:extLst>
          </p:cNvPr>
          <p:cNvSpPr txBox="1"/>
          <p:nvPr/>
        </p:nvSpPr>
        <p:spPr>
          <a:xfrm>
            <a:off x="5098909" y="2895868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1</a:t>
            </a:r>
            <a:endParaRPr lang="ko-KR" altLang="en-US" sz="28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56E4C3-414C-2A0E-F20D-F8F429DCFCB2}"/>
              </a:ext>
            </a:extLst>
          </p:cNvPr>
          <p:cNvSpPr txBox="1"/>
          <p:nvPr/>
        </p:nvSpPr>
        <p:spPr>
          <a:xfrm>
            <a:off x="3103641" y="4720283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2</a:t>
            </a:r>
            <a:endParaRPr lang="ko-KR" altLang="en-US" sz="28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549D38-F5DE-F717-2D7C-33A41D498A17}"/>
              </a:ext>
            </a:extLst>
          </p:cNvPr>
          <p:cNvSpPr txBox="1"/>
          <p:nvPr/>
        </p:nvSpPr>
        <p:spPr>
          <a:xfrm>
            <a:off x="7056695" y="4720283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3</a:t>
            </a:r>
            <a:endParaRPr lang="ko-KR" altLang="en-US" sz="2800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778A403-406F-1A89-94DF-78D2F7589502}"/>
              </a:ext>
            </a:extLst>
          </p:cNvPr>
          <p:cNvCxnSpPr>
            <a:cxnSpLocks/>
          </p:cNvCxnSpPr>
          <p:nvPr/>
        </p:nvCxnSpPr>
        <p:spPr>
          <a:xfrm rot="8100000" flipH="1">
            <a:off x="2064320" y="5918984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94388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32C37-3451-E7EE-5140-9B6F6418C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25AF0-A1FD-A303-420F-B08BB803D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04F94-5089-1631-A443-2E9A6ABCE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함수 </a:t>
            </a:r>
            <a:r>
              <a:rPr lang="en-US" altLang="ko-KR"/>
              <a:t>UNION(</a:t>
            </a:r>
            <a:r>
              <a:rPr lang="ko-KR" altLang="en-US"/>
              <a:t>그래프 노드 </a:t>
            </a:r>
            <a:r>
              <a:rPr lang="en-US" altLang="ko-KR"/>
              <a:t>u, </a:t>
            </a:r>
            <a:r>
              <a:rPr lang="ko-KR" altLang="en-US"/>
              <a:t>그래프 노드 </a:t>
            </a:r>
            <a:r>
              <a:rPr lang="en-US" altLang="ko-KR"/>
              <a:t>v):</a:t>
            </a:r>
          </a:p>
          <a:p>
            <a:r>
              <a:rPr lang="en-US" altLang="ko-KR"/>
              <a:t>x = find_set(u);</a:t>
            </a:r>
          </a:p>
          <a:p>
            <a:r>
              <a:rPr lang="en-US" altLang="ko-KR"/>
              <a:t>y = find_set(v);</a:t>
            </a:r>
          </a:p>
          <a:p>
            <a:r>
              <a:rPr lang="ko-KR" altLang="en-US"/>
              <a:t>만약</a:t>
            </a:r>
            <a:r>
              <a:rPr lang="en-US" altLang="ko-KR"/>
              <a:t>: x-&gt;rank &gt; y-&gt;rank</a:t>
            </a:r>
          </a:p>
          <a:p>
            <a:pPr marL="0" indent="0">
              <a:buNone/>
            </a:pPr>
            <a:r>
              <a:rPr lang="en-US" altLang="ko-KR"/>
              <a:t>	y-&gt;p = x</a:t>
            </a:r>
          </a:p>
          <a:p>
            <a:r>
              <a:rPr lang="ko-KR" altLang="en-US"/>
              <a:t>그외</a:t>
            </a:r>
            <a:r>
              <a:rPr lang="en-US" altLang="ko-KR"/>
              <a:t>:</a:t>
            </a:r>
          </a:p>
          <a:p>
            <a:pPr marL="0" indent="0">
              <a:buNone/>
            </a:pPr>
            <a:r>
              <a:rPr lang="en-US" altLang="ko-KR"/>
              <a:t>	x-&gt;p = y</a:t>
            </a:r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/>
              <a:t>만약</a:t>
            </a:r>
            <a:r>
              <a:rPr lang="en-US" altLang="ko-KR"/>
              <a:t>: x-&gt;rank == y-&gt;rank</a:t>
            </a:r>
          </a:p>
          <a:p>
            <a:pPr marL="0" indent="0">
              <a:buNone/>
            </a:pPr>
            <a:r>
              <a:rPr lang="en-US" altLang="ko-KR"/>
              <a:t>		y-&gt;rank += 1</a:t>
            </a:r>
          </a:p>
        </p:txBody>
      </p:sp>
    </p:spTree>
    <p:extLst>
      <p:ext uri="{BB962C8B-B14F-4D97-AF65-F5344CB8AC3E}">
        <p14:creationId xmlns:p14="http://schemas.microsoft.com/office/powerpoint/2010/main" val="39459882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53101B-C5FA-7D5F-6F17-000BDFA0F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AC736-2CFD-5506-30CA-499D19550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3C3E4-AF23-901B-E420-B4638CF2F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처음에 모든 노드는 각자 다른 트리의 루트</a:t>
            </a:r>
            <a:endParaRPr lang="en-US" altLang="ko-KR"/>
          </a:p>
          <a:p>
            <a:r>
              <a:rPr lang="ko-KR" altLang="en-US"/>
              <a:t>서로 다른 트리를 잇는 연결선 중 제일 짧은 것부터 </a:t>
            </a:r>
            <a:endParaRPr lang="en-US" altLang="ko-KR"/>
          </a:p>
          <a:p>
            <a:pPr marL="0" indent="0">
              <a:buNone/>
            </a:pPr>
            <a:r>
              <a:rPr lang="en-US"/>
              <a:t>	</a:t>
            </a:r>
            <a:r>
              <a:rPr lang="ko-KR" altLang="en-US"/>
              <a:t>연결된 트리를 하나로 합치기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044181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00669-710D-5411-712E-B6E09FBB4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6D99D-8FBD-2209-0E03-EC292C096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6DA85-8532-03D3-62A3-85A5E5007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함수 </a:t>
            </a:r>
            <a:r>
              <a:rPr lang="en-US" altLang="ko-KR"/>
              <a:t>KRUSKAL(</a:t>
            </a:r>
            <a:r>
              <a:rPr lang="ko-KR" altLang="en-US"/>
              <a:t>그래프 </a:t>
            </a:r>
            <a:r>
              <a:rPr lang="en-US" altLang="ko-KR"/>
              <a:t>G):</a:t>
            </a:r>
          </a:p>
          <a:p>
            <a:r>
              <a:rPr lang="ko-KR" altLang="en-US"/>
              <a:t>반복</a:t>
            </a:r>
            <a:r>
              <a:rPr lang="en-US" altLang="ko-KR"/>
              <a:t>: G</a:t>
            </a:r>
            <a:r>
              <a:rPr lang="ko-KR" altLang="en-US"/>
              <a:t>의 모든 노드 </a:t>
            </a:r>
            <a:r>
              <a:rPr lang="en-US" altLang="ko-KR"/>
              <a:t>v</a:t>
            </a:r>
            <a:r>
              <a:rPr lang="ko-KR" altLang="en-US"/>
              <a:t>에 대해</a:t>
            </a:r>
            <a:r>
              <a:rPr lang="en-US" altLang="ko-KR"/>
              <a:t>,</a:t>
            </a:r>
          </a:p>
          <a:p>
            <a:pPr marL="0" indent="0">
              <a:buNone/>
            </a:pPr>
            <a:r>
              <a:rPr lang="en-US" altLang="ko-KR"/>
              <a:t>	v-&gt;parent = NULL</a:t>
            </a:r>
          </a:p>
          <a:p>
            <a:pPr marL="0" indent="0">
              <a:buNone/>
            </a:pPr>
            <a:r>
              <a:rPr lang="en-US" altLang="ko-KR"/>
              <a:t>	v-&gt;root = v</a:t>
            </a:r>
          </a:p>
          <a:p>
            <a:pPr marL="0" indent="0">
              <a:buNone/>
            </a:pPr>
            <a:r>
              <a:rPr lang="en-US" altLang="ko-KR"/>
              <a:t>	v-&gt;rank = 0</a:t>
            </a:r>
            <a:r>
              <a:rPr lang="ko-KR" altLang="en-US"/>
              <a:t> </a:t>
            </a:r>
            <a:endParaRPr lang="en-US" altLang="ko-KR"/>
          </a:p>
          <a:p>
            <a:r>
              <a:rPr lang="en-US" altLang="ko-KR"/>
              <a:t>G</a:t>
            </a:r>
            <a:r>
              <a:rPr lang="ko-KR" altLang="en-US"/>
              <a:t>의 연결선 리스트 </a:t>
            </a:r>
            <a:r>
              <a:rPr lang="en-US" altLang="ko-KR"/>
              <a:t>e</a:t>
            </a:r>
            <a:r>
              <a:rPr lang="ko-KR" altLang="en-US"/>
              <a:t>를 길이 오름차순으로 정렬</a:t>
            </a:r>
            <a:endParaRPr lang="en-US" altLang="ko-KR"/>
          </a:p>
          <a:p>
            <a:r>
              <a:rPr lang="ko-KR" altLang="en-US"/>
              <a:t>만약</a:t>
            </a:r>
            <a:r>
              <a:rPr lang="en-US" altLang="ko-KR"/>
              <a:t>: x-&gt;rank &gt; y-&gt;rank</a:t>
            </a:r>
          </a:p>
          <a:p>
            <a:pPr marL="0" indent="0">
              <a:buNone/>
            </a:pPr>
            <a:r>
              <a:rPr lang="en-US" altLang="ko-KR"/>
              <a:t>	y-&gt;root = y-&gt;parent = x</a:t>
            </a:r>
          </a:p>
        </p:txBody>
      </p:sp>
    </p:spTree>
    <p:extLst>
      <p:ext uri="{BB962C8B-B14F-4D97-AF65-F5344CB8AC3E}">
        <p14:creationId xmlns:p14="http://schemas.microsoft.com/office/powerpoint/2010/main" val="14804406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422FBB-EDFD-1763-7C3F-C7AA13482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20742-C5EF-3806-EAA9-AA570C3D0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38895-62C8-7360-6A20-783D1C3D6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그외</a:t>
            </a:r>
            <a:r>
              <a:rPr lang="en-US" altLang="ko-KR"/>
              <a:t>:</a:t>
            </a:r>
          </a:p>
          <a:p>
            <a:pPr marL="0" indent="0">
              <a:buNone/>
            </a:pPr>
            <a:r>
              <a:rPr lang="en-US" altLang="ko-KR"/>
              <a:t>	x-&gt;root = x-&gt;parent = y</a:t>
            </a:r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/>
              <a:t>만약</a:t>
            </a:r>
            <a:r>
              <a:rPr lang="en-US" altLang="ko-KR"/>
              <a:t>: x-&gt;rank == y-&gt;rank</a:t>
            </a:r>
          </a:p>
          <a:p>
            <a:pPr marL="0" indent="0">
              <a:buNone/>
            </a:pPr>
            <a:r>
              <a:rPr lang="en-US" altLang="ko-KR"/>
              <a:t>		y-&gt;rank += 1</a:t>
            </a:r>
          </a:p>
        </p:txBody>
      </p:sp>
    </p:spTree>
    <p:extLst>
      <p:ext uri="{BB962C8B-B14F-4D97-AF65-F5344CB8AC3E}">
        <p14:creationId xmlns:p14="http://schemas.microsoft.com/office/powerpoint/2010/main" val="12686586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7F0CC0-79CB-9D02-8515-ABA6597DB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4574A-22E9-C239-F35D-FA9702180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F8708-066D-ECB8-E1E4-61B6B748F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KRUSKAL </a:t>
            </a:r>
            <a:r>
              <a:rPr lang="ko-KR" altLang="en-US"/>
              <a:t>함수로 최단 길이 트리를 찾으면</a:t>
            </a:r>
            <a:r>
              <a:rPr lang="en-US" altLang="ko-KR"/>
              <a:t>?</a:t>
            </a:r>
            <a:endParaRPr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A331B915-F2C8-5382-6C2D-297779016F38}"/>
              </a:ext>
            </a:extLst>
          </p:cNvPr>
          <p:cNvSpPr/>
          <p:nvPr/>
        </p:nvSpPr>
        <p:spPr>
          <a:xfrm>
            <a:off x="1987648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A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FF6E5D1-2E87-C59E-2C7B-C61BD415942B}"/>
              </a:ext>
            </a:extLst>
          </p:cNvPr>
          <p:cNvSpPr/>
          <p:nvPr/>
        </p:nvSpPr>
        <p:spPr>
          <a:xfrm>
            <a:off x="4151340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B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63F04D85-246C-264F-8C30-4B4C3F056115}"/>
              </a:ext>
            </a:extLst>
          </p:cNvPr>
          <p:cNvSpPr/>
          <p:nvPr/>
        </p:nvSpPr>
        <p:spPr>
          <a:xfrm>
            <a:off x="6315032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C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4A40B5B8-A81F-3CC9-A471-CE32481B2252}"/>
              </a:ext>
            </a:extLst>
          </p:cNvPr>
          <p:cNvSpPr/>
          <p:nvPr/>
        </p:nvSpPr>
        <p:spPr>
          <a:xfrm>
            <a:off x="1987648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D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6B105B46-0895-A659-8CDB-1D4BC0550601}"/>
              </a:ext>
            </a:extLst>
          </p:cNvPr>
          <p:cNvSpPr/>
          <p:nvPr/>
        </p:nvSpPr>
        <p:spPr>
          <a:xfrm>
            <a:off x="4151340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E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C2101912-F25C-C40F-D1ED-B02AAE76D932}"/>
              </a:ext>
            </a:extLst>
          </p:cNvPr>
          <p:cNvCxnSpPr>
            <a:stCxn id="22" idx="6"/>
            <a:endCxn id="23" idx="2"/>
          </p:cNvCxnSpPr>
          <p:nvPr/>
        </p:nvCxnSpPr>
        <p:spPr>
          <a:xfrm>
            <a:off x="2828967" y="3538465"/>
            <a:ext cx="132237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2D107B68-ECDA-3C47-9320-BC1BF27B4B94}"/>
              </a:ext>
            </a:extLst>
          </p:cNvPr>
          <p:cNvCxnSpPr>
            <a:cxnSpLocks/>
            <a:stCxn id="23" idx="6"/>
            <a:endCxn id="24" idx="2"/>
          </p:cNvCxnSpPr>
          <p:nvPr/>
        </p:nvCxnSpPr>
        <p:spPr>
          <a:xfrm>
            <a:off x="4992659" y="3538465"/>
            <a:ext cx="132237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5F57D23B-608A-ABF7-1B1B-B5F287A5B87E}"/>
              </a:ext>
            </a:extLst>
          </p:cNvPr>
          <p:cNvCxnSpPr>
            <a:cxnSpLocks/>
            <a:stCxn id="25" idx="6"/>
            <a:endCxn id="26" idx="2"/>
          </p:cNvCxnSpPr>
          <p:nvPr/>
        </p:nvCxnSpPr>
        <p:spPr>
          <a:xfrm>
            <a:off x="2828967" y="5553531"/>
            <a:ext cx="132237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689C8212-78CC-8641-2F7F-D8C1CC5066C1}"/>
              </a:ext>
            </a:extLst>
          </p:cNvPr>
          <p:cNvCxnSpPr>
            <a:cxnSpLocks/>
            <a:stCxn id="22" idx="4"/>
            <a:endCxn id="25" idx="0"/>
          </p:cNvCxnSpPr>
          <p:nvPr/>
        </p:nvCxnSpPr>
        <p:spPr>
          <a:xfrm>
            <a:off x="2408308" y="3959124"/>
            <a:ext cx="0" cy="1173747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139A311F-F011-4F49-62F5-53BD7D4CAC61}"/>
              </a:ext>
            </a:extLst>
          </p:cNvPr>
          <p:cNvCxnSpPr>
            <a:cxnSpLocks/>
            <a:stCxn id="23" idx="4"/>
            <a:endCxn id="26" idx="0"/>
          </p:cNvCxnSpPr>
          <p:nvPr/>
        </p:nvCxnSpPr>
        <p:spPr>
          <a:xfrm>
            <a:off x="4572000" y="3959124"/>
            <a:ext cx="0" cy="1173747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6607C704-66C1-61CB-B1CD-00269BD8CF5C}"/>
              </a:ext>
            </a:extLst>
          </p:cNvPr>
          <p:cNvCxnSpPr>
            <a:cxnSpLocks/>
            <a:stCxn id="23" idx="3"/>
            <a:endCxn id="25" idx="7"/>
          </p:cNvCxnSpPr>
          <p:nvPr/>
        </p:nvCxnSpPr>
        <p:spPr>
          <a:xfrm flipH="1">
            <a:off x="2705759" y="3835916"/>
            <a:ext cx="1568789" cy="142016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1079BB2B-0AB7-8FA7-1EEB-99B09896D8E6}"/>
              </a:ext>
            </a:extLst>
          </p:cNvPr>
          <p:cNvCxnSpPr>
            <a:cxnSpLocks/>
            <a:stCxn id="24" idx="3"/>
            <a:endCxn id="26" idx="7"/>
          </p:cNvCxnSpPr>
          <p:nvPr/>
        </p:nvCxnSpPr>
        <p:spPr>
          <a:xfrm flipH="1">
            <a:off x="4869451" y="3835916"/>
            <a:ext cx="1568789" cy="142016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A095F00-E18D-13B9-1960-C74D000A5540}"/>
              </a:ext>
            </a:extLst>
          </p:cNvPr>
          <p:cNvSpPr txBox="1"/>
          <p:nvPr/>
        </p:nvSpPr>
        <p:spPr>
          <a:xfrm>
            <a:off x="3301640" y="566279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1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CD1E4A9-796B-E0CA-B928-07FBD087EAB5}"/>
              </a:ext>
            </a:extLst>
          </p:cNvPr>
          <p:cNvSpPr txBox="1"/>
          <p:nvPr/>
        </p:nvSpPr>
        <p:spPr>
          <a:xfrm>
            <a:off x="1969678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3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826A899-8440-B14A-4D41-588BE34FF490}"/>
              </a:ext>
            </a:extLst>
          </p:cNvPr>
          <p:cNvSpPr txBox="1"/>
          <p:nvPr/>
        </p:nvSpPr>
        <p:spPr>
          <a:xfrm>
            <a:off x="2941607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2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9F88074-B97F-8458-A47A-6026BEDA6C05}"/>
              </a:ext>
            </a:extLst>
          </p:cNvPr>
          <p:cNvSpPr txBox="1"/>
          <p:nvPr/>
        </p:nvSpPr>
        <p:spPr>
          <a:xfrm>
            <a:off x="4196051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2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F5B33D9-C03B-EA11-BD48-54FAE0FE4CD5}"/>
              </a:ext>
            </a:extLst>
          </p:cNvPr>
          <p:cNvSpPr txBox="1"/>
          <p:nvPr/>
        </p:nvSpPr>
        <p:spPr>
          <a:xfrm>
            <a:off x="5210569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1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DAF1231-F7BD-890D-2D61-F8EC33CA38A3}"/>
              </a:ext>
            </a:extLst>
          </p:cNvPr>
          <p:cNvSpPr txBox="1"/>
          <p:nvPr/>
        </p:nvSpPr>
        <p:spPr>
          <a:xfrm>
            <a:off x="3301640" y="2986644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0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ABB70EE-6686-4907-6C22-95B0CB52A07C}"/>
              </a:ext>
            </a:extLst>
          </p:cNvPr>
          <p:cNvSpPr txBox="1"/>
          <p:nvPr/>
        </p:nvSpPr>
        <p:spPr>
          <a:xfrm>
            <a:off x="5499763" y="2986644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3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43020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96259-0130-67D1-DCF7-52C679FB1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90BBE-491B-3EEB-8BB2-177F3354F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173F0-7414-5F21-69C6-55FCF96B1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KRUSKAL</a:t>
            </a:r>
            <a:r>
              <a:rPr lang="ko-KR" altLang="en-US"/>
              <a:t>의 응용 </a:t>
            </a:r>
            <a:r>
              <a:rPr lang="en-US" altLang="ko-KR"/>
              <a:t>- </a:t>
            </a:r>
            <a:r>
              <a:rPr lang="ko-KR" altLang="en-US"/>
              <a:t>이미지 분할</a:t>
            </a:r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474F223-8C73-843C-8243-3361A0B50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884" y="2967817"/>
            <a:ext cx="3421437" cy="25805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6F90BE8-10BC-89B2-B12C-ED7A41837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739" y="2967817"/>
            <a:ext cx="3421437" cy="258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9441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63A0E-05F6-9E72-65AD-DF589DDEC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47942436-293F-3FA1-55F2-2CB499BDF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9" y="2009525"/>
            <a:ext cx="4401453" cy="4848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6B8939-BFBD-971D-1E2D-FF7E95016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9559F-92AF-1F89-DC50-30355B96F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KRUSKAL</a:t>
            </a:r>
            <a:r>
              <a:rPr lang="ko-KR" altLang="en-US"/>
              <a:t>의 응용 </a:t>
            </a:r>
            <a:r>
              <a:rPr lang="en-US" altLang="ko-KR"/>
              <a:t>- </a:t>
            </a:r>
            <a:r>
              <a:rPr lang="ko-KR" altLang="en-US"/>
              <a:t>화합물 데이터 분석</a:t>
            </a:r>
            <a:endParaRPr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9768D04-3240-96D9-E470-0CA79AC68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728" y="2570149"/>
            <a:ext cx="3654272" cy="402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0305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9F324-E8AD-8E13-0E3A-6E57D2D0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EF27C-324C-3ED4-6143-C0FE7448A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49" y="262442"/>
            <a:ext cx="7324626" cy="607653"/>
          </a:xfrm>
        </p:spPr>
        <p:txBody>
          <a:bodyPr>
            <a:spAutoFit/>
          </a:bodyPr>
          <a:lstStyle/>
          <a:p>
            <a:r>
              <a:rPr lang="ko-KR" altLang="en-US"/>
              <a:t>최단 길이 트리 찾기 </a:t>
            </a:r>
            <a:r>
              <a:rPr lang="en-US" altLang="ko-KR"/>
              <a:t>- KRUSKAL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5C4DB-2CE9-AE0A-6951-97DE02CD4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KRUSKAL</a:t>
            </a:r>
            <a:r>
              <a:rPr lang="ko-KR" altLang="en-US"/>
              <a:t>의 응용 </a:t>
            </a:r>
            <a:r>
              <a:rPr lang="en-US" altLang="ko-KR"/>
              <a:t>- </a:t>
            </a:r>
            <a:r>
              <a:rPr lang="ko-KR" altLang="en-US"/>
              <a:t>비즈니스 연결 데이터 분석</a:t>
            </a: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54FDBCE-1E98-04DD-3C52-1A0119BDB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82373"/>
            <a:ext cx="9144000" cy="368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78427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98598" y="262442"/>
            <a:ext cx="2013877" cy="607653"/>
          </a:xfrm>
        </p:spPr>
        <p:txBody>
          <a:bodyPr>
            <a:spAutoFit/>
          </a:bodyPr>
          <a:lstStyle/>
          <a:p>
            <a:r>
              <a:t>요약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PRIM</a:t>
            </a:r>
            <a:r>
              <a:t>: </a:t>
            </a:r>
            <a:r>
              <a:rPr lang="ko-KR" altLang="en-US"/>
              <a:t>한 노드에서부터 트리를 확장시킨다</a:t>
            </a:r>
            <a:endParaRPr/>
          </a:p>
          <a:p>
            <a:endParaRPr/>
          </a:p>
          <a:p>
            <a:r>
              <a:rPr lang="en-US"/>
              <a:t>KRUSKAL</a:t>
            </a:r>
            <a:r>
              <a:t>: </a:t>
            </a:r>
            <a:r>
              <a:rPr lang="ko-KR" altLang="en-US"/>
              <a:t>짧은 연결선부터 숲을 확장시킨다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80449-B284-3321-3A9F-4060EB402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7BB9D-EC33-706C-BD0E-87263D422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841" y="262442"/>
            <a:ext cx="4873634" cy="607653"/>
          </a:xfrm>
        </p:spPr>
        <p:txBody>
          <a:bodyPr>
            <a:spAutoFit/>
          </a:bodyPr>
          <a:lstStyle/>
          <a:p>
            <a:r>
              <a:rPr lang="ko-KR" altLang="en-US"/>
              <a:t>프로그래밍 방법론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95E73-937D-4C3C-2BD9-85998A050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욕심쟁이 방법</a:t>
            </a:r>
            <a:r>
              <a:t>: </a:t>
            </a:r>
            <a:r>
              <a:rPr lang="ko-KR" altLang="en-US"/>
              <a:t>주어진 상황에서 최선만 선택한다</a:t>
            </a:r>
            <a:endParaRPr/>
          </a:p>
          <a:p>
            <a:endParaRPr/>
          </a:p>
          <a:p>
            <a:r>
              <a:rPr lang="ko-KR" altLang="en-US"/>
              <a:t>변화법</a:t>
            </a:r>
            <a:r>
              <a:t>: </a:t>
            </a:r>
            <a:r>
              <a:rPr lang="ko-KR" altLang="en-US"/>
              <a:t>최선이 아닌 선택지도 정보를 기록한다</a:t>
            </a:r>
            <a:endParaRPr lang="en-US" altLang="ko-KR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58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540491-ED6F-6576-25AF-758BA8ACB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7110A-E495-C6B5-2193-FFD6A1963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5500" y="262442"/>
            <a:ext cx="3026975" cy="607653"/>
          </a:xfrm>
        </p:spPr>
        <p:txBody>
          <a:bodyPr>
            <a:spAutoFit/>
          </a:bodyPr>
          <a:lstStyle/>
          <a:p>
            <a:r>
              <a:rPr lang="ko-KR" altLang="en-US"/>
              <a:t>트리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0E3DB-7639-8FE5-1A41-C23ECF3DC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최소힙</a:t>
            </a:r>
            <a:r>
              <a:rPr lang="en-US" altLang="ko-KR"/>
              <a:t>: </a:t>
            </a:r>
            <a:r>
              <a:rPr lang="ko-KR" altLang="en-US"/>
              <a:t>모든 노드 데이터가 자식 노드보다 작음</a:t>
            </a:r>
            <a:r>
              <a:rPr lang="en-US" altLang="ko-KR"/>
              <a:t>.</a:t>
            </a:r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삭제하기</a:t>
            </a:r>
            <a:endParaRPr lang="en-US" altLang="ko-KR">
              <a:solidFill>
                <a:srgbClr val="FF0000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ED1E798-62E7-E250-11D0-0F64C98C2531}"/>
              </a:ext>
            </a:extLst>
          </p:cNvPr>
          <p:cNvGrpSpPr/>
          <p:nvPr/>
        </p:nvGrpSpPr>
        <p:grpSpPr>
          <a:xfrm>
            <a:off x="4066117" y="3023654"/>
            <a:ext cx="1008346" cy="937093"/>
            <a:chOff x="1372311" y="3753904"/>
            <a:chExt cx="1008346" cy="93709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921E9B4-63DB-5856-1C5F-0158EB350C10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B33A195-9A92-8844-D26E-A90DACCDC861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C94CE17A-D35D-FF77-92B2-4D0799FF7077}"/>
              </a:ext>
            </a:extLst>
          </p:cNvPr>
          <p:cNvGrpSpPr/>
          <p:nvPr/>
        </p:nvGrpSpPr>
        <p:grpSpPr>
          <a:xfrm>
            <a:off x="2095297" y="4723915"/>
            <a:ext cx="1008346" cy="937093"/>
            <a:chOff x="1372311" y="3753904"/>
            <a:chExt cx="1008346" cy="93709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993EC7B-9535-2F4A-CFCE-5CC5900FB177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3F3A0B2-5274-7D98-4C73-338BE8CF4E4A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FB90813-6DCF-2BCA-B0D0-E98067D578AE}"/>
              </a:ext>
            </a:extLst>
          </p:cNvPr>
          <p:cNvGrpSpPr/>
          <p:nvPr/>
        </p:nvGrpSpPr>
        <p:grpSpPr>
          <a:xfrm>
            <a:off x="6040357" y="4723915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FA7EB3C-E360-2599-EA9F-65A57C069C45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065DCF5-AC16-D42A-DF08-EA7E87AC2BAC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A559E86B-715B-B602-D728-AA92956A54CE}"/>
              </a:ext>
            </a:extLst>
          </p:cNvPr>
          <p:cNvCxnSpPr>
            <a:cxnSpLocks/>
            <a:stCxn id="8" idx="0"/>
            <a:endCxn id="5" idx="2"/>
          </p:cNvCxnSpPr>
          <p:nvPr/>
        </p:nvCxnSpPr>
        <p:spPr>
          <a:xfrm flipV="1">
            <a:off x="2599470" y="3960747"/>
            <a:ext cx="1970820" cy="763168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8A19766-7E0B-BD3F-982C-3A8B7C6F6F2A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>
            <a:off x="4570290" y="3960747"/>
            <a:ext cx="1974240" cy="763168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66F60C8-2C5D-2581-BEB5-FEC6A2586FB0}"/>
              </a:ext>
            </a:extLst>
          </p:cNvPr>
          <p:cNvSpPr txBox="1"/>
          <p:nvPr/>
        </p:nvSpPr>
        <p:spPr>
          <a:xfrm>
            <a:off x="5098909" y="2895868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1</a:t>
            </a:r>
            <a:endParaRPr lang="ko-KR" altLang="en-US" sz="28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C8E8BE-F4A3-37CE-B255-CDD21DE74168}"/>
              </a:ext>
            </a:extLst>
          </p:cNvPr>
          <p:cNvSpPr txBox="1"/>
          <p:nvPr/>
        </p:nvSpPr>
        <p:spPr>
          <a:xfrm>
            <a:off x="3103641" y="4720283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2</a:t>
            </a:r>
            <a:endParaRPr lang="ko-KR" altLang="en-US" sz="28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CF38405-AEB0-75CD-0E41-38E1ED77F693}"/>
              </a:ext>
            </a:extLst>
          </p:cNvPr>
          <p:cNvSpPr txBox="1"/>
          <p:nvPr/>
        </p:nvSpPr>
        <p:spPr>
          <a:xfrm>
            <a:off x="7056695" y="4720283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3</a:t>
            </a:r>
            <a:endParaRPr lang="ko-KR" altLang="en-US" sz="2800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C28245B7-2B66-3B55-5B74-C5E848A9A402}"/>
              </a:ext>
            </a:extLst>
          </p:cNvPr>
          <p:cNvCxnSpPr>
            <a:cxnSpLocks/>
          </p:cNvCxnSpPr>
          <p:nvPr/>
        </p:nvCxnSpPr>
        <p:spPr>
          <a:xfrm rot="5400000" flipH="1">
            <a:off x="4399410" y="2843944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29177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916A1-590E-2EF9-A19D-7F3F008F7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2419A-7366-B274-209B-10349DA8B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0755" y="262442"/>
            <a:ext cx="7481720" cy="607653"/>
          </a:xfrm>
        </p:spPr>
        <p:txBody>
          <a:bodyPr>
            <a:spAutoFit/>
          </a:bodyPr>
          <a:lstStyle/>
          <a:p>
            <a:r>
              <a:rPr lang="ko-KR" altLang="en-US"/>
              <a:t>프로그래밍 방법론</a:t>
            </a:r>
            <a:r>
              <a:rPr lang="en-US" altLang="ko-KR"/>
              <a:t>: </a:t>
            </a:r>
            <a:r>
              <a:rPr lang="ko-KR" altLang="en-US"/>
              <a:t>봉우리 찾기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A331A-47E4-94D5-FEEB-EC2CDA99C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욕심쟁이 방법</a:t>
            </a:r>
            <a:r>
              <a:rPr lang="en-US" altLang="ko-KR"/>
              <a:t>: </a:t>
            </a:r>
            <a:r>
              <a:rPr lang="ko-KR" altLang="en-US"/>
              <a:t>가장 경사가 높은 방향으로 이동한다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변화법</a:t>
            </a:r>
            <a:r>
              <a:rPr lang="en-US" altLang="ko-KR"/>
              <a:t>: </a:t>
            </a:r>
            <a:r>
              <a:rPr lang="ko-KR" altLang="en-US"/>
              <a:t>각 좌표의 고도를 기록한다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3717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359CF-5BA9-830A-8AA4-EC0B22528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1A30D-325D-B816-9C16-E214DEC4F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2188" y="262442"/>
            <a:ext cx="6930287" cy="607653"/>
          </a:xfrm>
        </p:spPr>
        <p:txBody>
          <a:bodyPr>
            <a:spAutoFit/>
          </a:bodyPr>
          <a:lstStyle/>
          <a:p>
            <a:r>
              <a:rPr lang="ko-KR" altLang="en-US"/>
              <a:t>프로그래밍 방법론</a:t>
            </a:r>
            <a:r>
              <a:rPr lang="en-US" altLang="ko-KR"/>
              <a:t>: </a:t>
            </a:r>
            <a:r>
              <a:rPr lang="ko-KR" altLang="en-US"/>
              <a:t>최단거리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53153-412E-8546-6D22-6AF987114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욕심쟁이 방법</a:t>
            </a:r>
            <a:r>
              <a:rPr lang="en-US" altLang="ko-KR"/>
              <a:t>: n</a:t>
            </a:r>
            <a:r>
              <a:rPr lang="ko-KR" altLang="en-US"/>
              <a:t>번째 최단거리 노드만 확인한다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변화법</a:t>
            </a:r>
            <a:r>
              <a:rPr lang="en-US" altLang="ko-KR"/>
              <a:t>: </a:t>
            </a:r>
            <a:r>
              <a:rPr lang="ko-KR" altLang="en-US"/>
              <a:t>모든 연결선에서 최단거리를 </a:t>
            </a:r>
            <a:r>
              <a:rPr lang="en-US" altLang="ko-KR"/>
              <a:t>n</a:t>
            </a:r>
            <a:r>
              <a:rPr lang="ko-KR" altLang="en-US"/>
              <a:t>번 구한다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7462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1B257A-7855-7958-CE45-5C86A4DC7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FDFC2-0532-3079-ECB1-E49A7C61C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322" y="262442"/>
            <a:ext cx="8033153" cy="607653"/>
          </a:xfrm>
        </p:spPr>
        <p:txBody>
          <a:bodyPr>
            <a:spAutoFit/>
          </a:bodyPr>
          <a:lstStyle/>
          <a:p>
            <a:r>
              <a:rPr lang="ko-KR" altLang="en-US"/>
              <a:t>프로그래밍 방법론</a:t>
            </a:r>
            <a:r>
              <a:rPr lang="en-US" altLang="ko-KR"/>
              <a:t>: </a:t>
            </a:r>
            <a:r>
              <a:rPr lang="ko-KR" altLang="en-US"/>
              <a:t>최소 길이 트리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D5479-B019-9F66-ED12-12B47DF97E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욕심쟁이 방법</a:t>
            </a:r>
            <a:r>
              <a:rPr lang="en-US" altLang="ko-KR"/>
              <a:t>: </a:t>
            </a:r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/>
              <a:t>방법 </a:t>
            </a:r>
            <a:r>
              <a:rPr lang="en-US" altLang="ko-KR"/>
              <a:t>1) </a:t>
            </a:r>
            <a:r>
              <a:rPr lang="ko-KR" altLang="en-US"/>
              <a:t>가장 짧은 연결선을 처리한다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/>
              <a:t>방법 </a:t>
            </a:r>
            <a:r>
              <a:rPr lang="en-US" altLang="ko-KR"/>
              <a:t>2) </a:t>
            </a:r>
            <a:r>
              <a:rPr lang="ko-KR" altLang="en-US"/>
              <a:t>현재 트리에서 나가는 가장 짧은 연결선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		   </a:t>
            </a:r>
            <a:r>
              <a:rPr lang="ko-KR" altLang="en-US"/>
              <a:t>을 처리한다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r>
              <a:rPr lang="ko-KR" altLang="en-US"/>
              <a:t>분할정복법</a:t>
            </a:r>
            <a:r>
              <a:rPr lang="en-US" altLang="ko-KR"/>
              <a:t>: </a:t>
            </a:r>
            <a:r>
              <a:rPr lang="ko-KR" altLang="en-US"/>
              <a:t>모든 노드를 트리로 보고 합쳐나간다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517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304D9E-68B8-D119-D2B9-848210E2B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12248-4BFC-1307-F854-F1E1F3E15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5518" y="262442"/>
            <a:ext cx="6006957" cy="607653"/>
          </a:xfrm>
        </p:spPr>
        <p:txBody>
          <a:bodyPr>
            <a:spAutoFit/>
          </a:bodyPr>
          <a:lstStyle/>
          <a:p>
            <a:r>
              <a:rPr lang="ko-KR" altLang="en-US"/>
              <a:t>프로그래밍 방법론</a:t>
            </a:r>
            <a:r>
              <a:rPr lang="en-US" altLang="ko-KR"/>
              <a:t>: </a:t>
            </a:r>
            <a:r>
              <a:rPr lang="ko-KR" altLang="en-US"/>
              <a:t>정렬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D361-DF22-CE42-409C-EDE2F0CA8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무대포방법</a:t>
            </a:r>
            <a:r>
              <a:rPr lang="en-US" altLang="ko-KR"/>
              <a:t>: </a:t>
            </a:r>
            <a:r>
              <a:rPr lang="ko-KR" altLang="en-US"/>
              <a:t>모든 순열 중에 정렬된 것을 찾는다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욕심쟁이방법</a:t>
            </a:r>
            <a:r>
              <a:rPr lang="en-US" altLang="ko-KR"/>
              <a:t>: selection</a:t>
            </a:r>
            <a:r>
              <a:rPr lang="ko-KR" altLang="en-US"/>
              <a:t> </a:t>
            </a:r>
            <a:r>
              <a:rPr lang="en-US" altLang="ko-KR"/>
              <a:t>sort,</a:t>
            </a:r>
            <a:r>
              <a:rPr lang="ko-KR" altLang="en-US"/>
              <a:t> </a:t>
            </a:r>
            <a:r>
              <a:rPr lang="en-US" altLang="ko-KR"/>
              <a:t>insertion</a:t>
            </a:r>
            <a:r>
              <a:rPr lang="ko-KR" altLang="en-US"/>
              <a:t> </a:t>
            </a:r>
            <a:r>
              <a:rPr lang="en-US" altLang="ko-KR"/>
              <a:t>sort</a:t>
            </a:r>
          </a:p>
          <a:p>
            <a:endParaRPr lang="en-US" altLang="ko-KR"/>
          </a:p>
          <a:p>
            <a:r>
              <a:rPr lang="ko-KR" altLang="en-US"/>
              <a:t>분할정복방법</a:t>
            </a:r>
            <a:r>
              <a:rPr lang="en-US" altLang="ko-KR"/>
              <a:t>: quick sort, merge sort</a:t>
            </a:r>
          </a:p>
        </p:txBody>
      </p:sp>
    </p:spTree>
    <p:extLst>
      <p:ext uri="{BB962C8B-B14F-4D97-AF65-F5344CB8AC3E}">
        <p14:creationId xmlns:p14="http://schemas.microsoft.com/office/powerpoint/2010/main" val="27718125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62DC7-3C7A-5393-398C-8695A3C1BE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C36D4-D4DD-C54C-9B89-BE4FDCA4E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50" y="262442"/>
            <a:ext cx="8688525" cy="607653"/>
          </a:xfrm>
        </p:spPr>
        <p:txBody>
          <a:bodyPr>
            <a:spAutoFit/>
          </a:bodyPr>
          <a:lstStyle/>
          <a:p>
            <a:r>
              <a:rPr lang="en-US" altLang="ko-KR"/>
              <a:t>PRIM, DIJKSTRA</a:t>
            </a:r>
            <a:r>
              <a:rPr lang="ko-KR" altLang="en-US"/>
              <a:t>에 특화된 피보나치 힙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39C56-301F-E2F7-01BA-1690E0893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루트 리스트와 최소 루트 주소로 관리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추가</a:t>
            </a:r>
            <a:r>
              <a:rPr lang="en-US" altLang="ko-KR"/>
              <a:t>: </a:t>
            </a:r>
            <a:r>
              <a:rPr lang="ko-KR" altLang="en-US"/>
              <a:t>루트 리스트에 추가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삭제</a:t>
            </a:r>
            <a:r>
              <a:rPr lang="en-US" altLang="ko-KR"/>
              <a:t>: </a:t>
            </a:r>
            <a:r>
              <a:rPr lang="ko-KR" altLang="en-US"/>
              <a:t>최소 루트 삭제</a:t>
            </a:r>
            <a:r>
              <a:rPr lang="en-US" altLang="ko-KR"/>
              <a:t>,</a:t>
            </a:r>
            <a:r>
              <a:rPr lang="ko-KR" altLang="en-US"/>
              <a:t> 자식들을 루트 리스트에 추가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/>
              <a:t>루트 리스트에서 자식 수가 같으면 합치기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r>
              <a:rPr lang="ko-KR" altLang="en-US"/>
              <a:t>값 변경</a:t>
            </a:r>
            <a:r>
              <a:rPr lang="en-US" altLang="ko-KR"/>
              <a:t>: </a:t>
            </a:r>
            <a:r>
              <a:rPr lang="ko-KR" altLang="en-US"/>
              <a:t>힙 속성 불만족시 잘라서 루트리스트에 추가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632819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배열리스트</a:t>
            </a:r>
            <a:r>
              <a:rPr lang="en-US" altLang="ko-KR"/>
              <a:t>: </a:t>
            </a:r>
            <a:r>
              <a:rPr lang="ko-KR" altLang="en-US"/>
              <a:t>데이터를 메모리 한쪽에 모아서 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		     </a:t>
            </a:r>
            <a:r>
              <a:rPr lang="ko-KR" altLang="en-US"/>
              <a:t>순서대로 저장해놓은 구조</a:t>
            </a:r>
            <a:endParaRPr lang="en-US" altLang="ko-KR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5D57687-B9F3-E683-BF70-5800095D5BA6}"/>
              </a:ext>
            </a:extLst>
          </p:cNvPr>
          <p:cNvSpPr/>
          <p:nvPr/>
        </p:nvSpPr>
        <p:spPr>
          <a:xfrm>
            <a:off x="1199367" y="4149725"/>
            <a:ext cx="6745266" cy="937093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9CD6E8-1A34-6106-B664-2AEFD0CAA70C}"/>
              </a:ext>
            </a:extLst>
          </p:cNvPr>
          <p:cNvSpPr/>
          <p:nvPr/>
        </p:nvSpPr>
        <p:spPr>
          <a:xfrm>
            <a:off x="137786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A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35A77FB-1ED1-F839-9C12-8B4046C280EA}"/>
              </a:ext>
            </a:extLst>
          </p:cNvPr>
          <p:cNvSpPr/>
          <p:nvPr/>
        </p:nvSpPr>
        <p:spPr>
          <a:xfrm>
            <a:off x="220771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B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10C8BD5-6E17-66ED-9055-209BFEBDB437}"/>
              </a:ext>
            </a:extLst>
          </p:cNvPr>
          <p:cNvSpPr/>
          <p:nvPr/>
        </p:nvSpPr>
        <p:spPr>
          <a:xfrm>
            <a:off x="303756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C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B47C8F0-F7DB-663C-4EA4-4EB9514A8121}"/>
              </a:ext>
            </a:extLst>
          </p:cNvPr>
          <p:cNvSpPr/>
          <p:nvPr/>
        </p:nvSpPr>
        <p:spPr>
          <a:xfrm>
            <a:off x="386741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D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79FB31D-33FF-FFBE-E772-ABF01D5D80C9}"/>
              </a:ext>
            </a:extLst>
          </p:cNvPr>
          <p:cNvSpPr/>
          <p:nvPr/>
        </p:nvSpPr>
        <p:spPr>
          <a:xfrm>
            <a:off x="469726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E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8D027E-DFA4-B9D3-C878-5D880100F95C}"/>
              </a:ext>
            </a:extLst>
          </p:cNvPr>
          <p:cNvSpPr/>
          <p:nvPr/>
        </p:nvSpPr>
        <p:spPr>
          <a:xfrm>
            <a:off x="13778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0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6145ADC-088A-105E-64B5-6015EE51D79E}"/>
              </a:ext>
            </a:extLst>
          </p:cNvPr>
          <p:cNvSpPr/>
          <p:nvPr/>
        </p:nvSpPr>
        <p:spPr>
          <a:xfrm>
            <a:off x="220771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1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520D00D-168F-5D69-8A2D-DA3A09DFAF75}"/>
              </a:ext>
            </a:extLst>
          </p:cNvPr>
          <p:cNvSpPr/>
          <p:nvPr/>
        </p:nvSpPr>
        <p:spPr>
          <a:xfrm>
            <a:off x="30375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2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669FEE8-4FE9-3297-6107-65025A52A494}"/>
              </a:ext>
            </a:extLst>
          </p:cNvPr>
          <p:cNvSpPr/>
          <p:nvPr/>
        </p:nvSpPr>
        <p:spPr>
          <a:xfrm>
            <a:off x="386741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3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680F776-9046-89F7-E0B2-24D7A4819501}"/>
              </a:ext>
            </a:extLst>
          </p:cNvPr>
          <p:cNvSpPr/>
          <p:nvPr/>
        </p:nvSpPr>
        <p:spPr>
          <a:xfrm>
            <a:off x="46972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4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B510BAD-2969-3E58-AAF7-C172C5648561}"/>
              </a:ext>
            </a:extLst>
          </p:cNvPr>
          <p:cNvSpPr/>
          <p:nvPr/>
        </p:nvSpPr>
        <p:spPr>
          <a:xfrm>
            <a:off x="552711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5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4E534CA-7730-FF1F-62FB-E2BCAB32A439}"/>
              </a:ext>
            </a:extLst>
          </p:cNvPr>
          <p:cNvSpPr/>
          <p:nvPr/>
        </p:nvSpPr>
        <p:spPr>
          <a:xfrm>
            <a:off x="63569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6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98322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12A65-F4A3-34D9-71BF-BC02D22BF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9E650-F63B-1F8D-E7A7-32DC39D9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9611D-9277-515C-1507-E0CCFA199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배열리스트</a:t>
            </a:r>
            <a:r>
              <a:rPr lang="en-US" altLang="ko-KR"/>
              <a:t>: </a:t>
            </a:r>
            <a:r>
              <a:rPr lang="ko-KR" altLang="en-US"/>
              <a:t>데이터를 메모리 한쪽에 모아서 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		     </a:t>
            </a:r>
            <a:r>
              <a:rPr lang="ko-KR" altLang="en-US"/>
              <a:t>순서대로 저장해놓은 구조</a:t>
            </a:r>
            <a:endParaRPr lang="en-US" altLang="ko-KR"/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추가하기</a:t>
            </a:r>
            <a:endParaRPr lang="en-US" altLang="ko-KR">
              <a:solidFill>
                <a:srgbClr val="FF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566A0DB-92D0-7AE2-AE4D-B8F01E649BD2}"/>
              </a:ext>
            </a:extLst>
          </p:cNvPr>
          <p:cNvSpPr/>
          <p:nvPr/>
        </p:nvSpPr>
        <p:spPr>
          <a:xfrm>
            <a:off x="1199367" y="4149725"/>
            <a:ext cx="6745266" cy="937093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9F5E857-D220-3672-67FA-C1893F34CE08}"/>
              </a:ext>
            </a:extLst>
          </p:cNvPr>
          <p:cNvSpPr/>
          <p:nvPr/>
        </p:nvSpPr>
        <p:spPr>
          <a:xfrm>
            <a:off x="137786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A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23CC672-4FBF-ABAB-305B-70E73CEB3B54}"/>
              </a:ext>
            </a:extLst>
          </p:cNvPr>
          <p:cNvSpPr/>
          <p:nvPr/>
        </p:nvSpPr>
        <p:spPr>
          <a:xfrm>
            <a:off x="220771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B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9D09B88-92F0-A132-8032-F6E7A1CAF1DB}"/>
              </a:ext>
            </a:extLst>
          </p:cNvPr>
          <p:cNvSpPr/>
          <p:nvPr/>
        </p:nvSpPr>
        <p:spPr>
          <a:xfrm>
            <a:off x="303756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C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5A0A24E-66E6-0588-AAB1-75E49DBC3E17}"/>
              </a:ext>
            </a:extLst>
          </p:cNvPr>
          <p:cNvSpPr/>
          <p:nvPr/>
        </p:nvSpPr>
        <p:spPr>
          <a:xfrm>
            <a:off x="386741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D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C5305D5-5AB8-2BE3-CCB1-17B4996711CE}"/>
              </a:ext>
            </a:extLst>
          </p:cNvPr>
          <p:cNvSpPr/>
          <p:nvPr/>
        </p:nvSpPr>
        <p:spPr>
          <a:xfrm>
            <a:off x="469726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E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1AFE5FA-C73D-69EB-5895-2E4C3CCB10FB}"/>
              </a:ext>
            </a:extLst>
          </p:cNvPr>
          <p:cNvSpPr/>
          <p:nvPr/>
        </p:nvSpPr>
        <p:spPr>
          <a:xfrm>
            <a:off x="13778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0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D6F0A60-6929-C62A-D6BB-CE0218F97A54}"/>
              </a:ext>
            </a:extLst>
          </p:cNvPr>
          <p:cNvSpPr/>
          <p:nvPr/>
        </p:nvSpPr>
        <p:spPr>
          <a:xfrm>
            <a:off x="220771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1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13C1FD-EFDE-E370-B76C-116AF04A5830}"/>
              </a:ext>
            </a:extLst>
          </p:cNvPr>
          <p:cNvSpPr/>
          <p:nvPr/>
        </p:nvSpPr>
        <p:spPr>
          <a:xfrm>
            <a:off x="30375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2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4440403-3CF9-4274-DF43-E5F174E0CA95}"/>
              </a:ext>
            </a:extLst>
          </p:cNvPr>
          <p:cNvSpPr/>
          <p:nvPr/>
        </p:nvSpPr>
        <p:spPr>
          <a:xfrm>
            <a:off x="386741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3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1B8931B-1C0B-AAAE-C2EE-87DC152FB127}"/>
              </a:ext>
            </a:extLst>
          </p:cNvPr>
          <p:cNvSpPr/>
          <p:nvPr/>
        </p:nvSpPr>
        <p:spPr>
          <a:xfrm>
            <a:off x="46972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4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C214FDA-0BA4-3E07-728E-499C8C1EA71C}"/>
              </a:ext>
            </a:extLst>
          </p:cNvPr>
          <p:cNvSpPr/>
          <p:nvPr/>
        </p:nvSpPr>
        <p:spPr>
          <a:xfrm>
            <a:off x="552711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5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7BC2D58-EC24-48CD-422B-4028B6152369}"/>
              </a:ext>
            </a:extLst>
          </p:cNvPr>
          <p:cNvSpPr/>
          <p:nvPr/>
        </p:nvSpPr>
        <p:spPr>
          <a:xfrm>
            <a:off x="63569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6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BFE92DA4-0097-899D-5FEB-25D032A6A3C8}"/>
              </a:ext>
            </a:extLst>
          </p:cNvPr>
          <p:cNvCxnSpPr>
            <a:cxnSpLocks/>
          </p:cNvCxnSpPr>
          <p:nvPr/>
        </p:nvCxnSpPr>
        <p:spPr>
          <a:xfrm rot="5400000">
            <a:off x="2821963" y="3824821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BE6E3BB-082F-B94B-C180-329BBC8E1460}"/>
              </a:ext>
            </a:extLst>
          </p:cNvPr>
          <p:cNvSpPr/>
          <p:nvPr/>
        </p:nvSpPr>
        <p:spPr>
          <a:xfrm>
            <a:off x="3037563" y="3360144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F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89224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EF1008-6449-ECDA-B93C-13C316273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57E86-96AF-D50C-B37A-36BF8D501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07749-0F3B-F14F-D866-BDC28B49E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배열리스트</a:t>
            </a:r>
            <a:r>
              <a:rPr lang="en-US" altLang="ko-KR"/>
              <a:t>: </a:t>
            </a:r>
            <a:r>
              <a:rPr lang="ko-KR" altLang="en-US"/>
              <a:t>데이터를 메모리 한쪽에 모아서 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		     </a:t>
            </a:r>
            <a:r>
              <a:rPr lang="ko-KR" altLang="en-US"/>
              <a:t>순서대로 저장해놓은 구조</a:t>
            </a:r>
            <a:endParaRPr lang="en-US" altLang="ko-KR"/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삭제하기</a:t>
            </a:r>
            <a:endParaRPr lang="en-US" altLang="ko-KR">
              <a:solidFill>
                <a:srgbClr val="FF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7FAAEC0-AB1E-08A0-1551-ABC6C06B2B03}"/>
              </a:ext>
            </a:extLst>
          </p:cNvPr>
          <p:cNvSpPr/>
          <p:nvPr/>
        </p:nvSpPr>
        <p:spPr>
          <a:xfrm>
            <a:off x="1199367" y="4149725"/>
            <a:ext cx="6745266" cy="937093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C296760-F77F-6A4B-17FC-1B2FE11E9B06}"/>
              </a:ext>
            </a:extLst>
          </p:cNvPr>
          <p:cNvSpPr/>
          <p:nvPr/>
        </p:nvSpPr>
        <p:spPr>
          <a:xfrm>
            <a:off x="137786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A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AEB22A-1D2E-1D4B-0F3C-98517AF91B8C}"/>
              </a:ext>
            </a:extLst>
          </p:cNvPr>
          <p:cNvSpPr/>
          <p:nvPr/>
        </p:nvSpPr>
        <p:spPr>
          <a:xfrm>
            <a:off x="220771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B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70FC48F-0DA1-E0B2-5F37-7027C6CF1ED3}"/>
              </a:ext>
            </a:extLst>
          </p:cNvPr>
          <p:cNvSpPr/>
          <p:nvPr/>
        </p:nvSpPr>
        <p:spPr>
          <a:xfrm>
            <a:off x="303756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C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BC23E90-9B97-9DF5-A9BA-8A6DF8A3439E}"/>
              </a:ext>
            </a:extLst>
          </p:cNvPr>
          <p:cNvSpPr/>
          <p:nvPr/>
        </p:nvSpPr>
        <p:spPr>
          <a:xfrm>
            <a:off x="386741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D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54C70D6-E6E8-116A-F71F-4E50B4E0AAAB}"/>
              </a:ext>
            </a:extLst>
          </p:cNvPr>
          <p:cNvSpPr/>
          <p:nvPr/>
        </p:nvSpPr>
        <p:spPr>
          <a:xfrm>
            <a:off x="4697263" y="4328993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>
                <a:solidFill>
                  <a:schemeClr val="accent1">
                    <a:lumMod val="60000"/>
                    <a:lumOff val="40000"/>
                  </a:schemeClr>
                </a:solidFill>
              </a:rPr>
              <a:t>E</a:t>
            </a:r>
            <a:endParaRPr lang="ko-KR" altLang="en-US" sz="540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9B086F-04A7-B945-FE11-B761FE738C00}"/>
              </a:ext>
            </a:extLst>
          </p:cNvPr>
          <p:cNvSpPr/>
          <p:nvPr/>
        </p:nvSpPr>
        <p:spPr>
          <a:xfrm>
            <a:off x="13778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0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D64B026-D04D-91B2-83FE-F41B5F3C3A8F}"/>
              </a:ext>
            </a:extLst>
          </p:cNvPr>
          <p:cNvSpPr/>
          <p:nvPr/>
        </p:nvSpPr>
        <p:spPr>
          <a:xfrm>
            <a:off x="220771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1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8AE2808-54F9-40CE-17D0-1C1693457A7B}"/>
              </a:ext>
            </a:extLst>
          </p:cNvPr>
          <p:cNvSpPr/>
          <p:nvPr/>
        </p:nvSpPr>
        <p:spPr>
          <a:xfrm>
            <a:off x="30375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2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C96EA3A-FC0B-E3EF-132A-338E749C03F3}"/>
              </a:ext>
            </a:extLst>
          </p:cNvPr>
          <p:cNvSpPr/>
          <p:nvPr/>
        </p:nvSpPr>
        <p:spPr>
          <a:xfrm>
            <a:off x="386741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3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77CF413D-0A52-0269-6FFD-AD8C2E7EF463}"/>
              </a:ext>
            </a:extLst>
          </p:cNvPr>
          <p:cNvSpPr/>
          <p:nvPr/>
        </p:nvSpPr>
        <p:spPr>
          <a:xfrm>
            <a:off x="46972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4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F9C234C-F887-18B1-C1B8-A238D29E9D18}"/>
              </a:ext>
            </a:extLst>
          </p:cNvPr>
          <p:cNvSpPr/>
          <p:nvPr/>
        </p:nvSpPr>
        <p:spPr>
          <a:xfrm>
            <a:off x="552711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5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718FB45-956F-42E6-3B3F-5747FFF4DB81}"/>
              </a:ext>
            </a:extLst>
          </p:cNvPr>
          <p:cNvSpPr/>
          <p:nvPr/>
        </p:nvSpPr>
        <p:spPr>
          <a:xfrm>
            <a:off x="6356963" y="5086818"/>
            <a:ext cx="651354" cy="5699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>
                <a:solidFill>
                  <a:schemeClr val="tx2">
                    <a:lumMod val="25000"/>
                    <a:lumOff val="75000"/>
                  </a:schemeClr>
                </a:solidFill>
              </a:rPr>
              <a:t>6</a:t>
            </a:r>
            <a:endParaRPr lang="ko-KR" altLang="en-US" sz="20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46C351D1-E22C-DC8D-E5B7-4E0C26501D94}"/>
              </a:ext>
            </a:extLst>
          </p:cNvPr>
          <p:cNvCxnSpPr>
            <a:cxnSpLocks/>
          </p:cNvCxnSpPr>
          <p:nvPr/>
        </p:nvCxnSpPr>
        <p:spPr>
          <a:xfrm rot="5400000">
            <a:off x="2220829" y="5173394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29913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52168D-802A-6DBA-5A91-46A8796F6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E1E86-9F74-3B54-1ED1-69641C9EF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41DF8-0B1B-D768-D345-8CABEE37E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링크드리스트</a:t>
            </a:r>
            <a:r>
              <a:rPr lang="en-US" altLang="ko-KR"/>
              <a:t>: </a:t>
            </a:r>
            <a:r>
              <a:rPr lang="ko-KR" altLang="en-US"/>
              <a:t>데이터와 다음 데이터 주소를 같이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   (</a:t>
            </a:r>
            <a:r>
              <a:rPr lang="ko-KR" altLang="en-US"/>
              <a:t>단방향</a:t>
            </a:r>
            <a:r>
              <a:rPr lang="en-US" altLang="ko-KR"/>
              <a:t>)	          </a:t>
            </a:r>
            <a:r>
              <a:rPr lang="ko-KR" altLang="en-US"/>
              <a:t>저장해놓은 구조</a:t>
            </a:r>
            <a:endParaRPr lang="en-US" altLang="ko-KR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239E9A8-BC85-7D5E-F5F1-FAE40B1B1A03}"/>
              </a:ext>
            </a:extLst>
          </p:cNvPr>
          <p:cNvGrpSpPr/>
          <p:nvPr/>
        </p:nvGrpSpPr>
        <p:grpSpPr>
          <a:xfrm>
            <a:off x="335768" y="4149725"/>
            <a:ext cx="1362213" cy="937093"/>
            <a:chOff x="1199367" y="3753904"/>
            <a:chExt cx="1362213" cy="93709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7931D1B-1AB5-249F-4BB4-2A7D8E8F412A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50BA2BA-B5BA-E963-AAF4-347BAE0A0ADE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0F465D5-9ED9-1F58-E8B1-CFDFCB5B6711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9DF4FBC-4ED3-92D0-2ADB-89724E3514FC}"/>
              </a:ext>
            </a:extLst>
          </p:cNvPr>
          <p:cNvGrpSpPr/>
          <p:nvPr/>
        </p:nvGrpSpPr>
        <p:grpSpPr>
          <a:xfrm>
            <a:off x="2112376" y="4149725"/>
            <a:ext cx="1362213" cy="937093"/>
            <a:chOff x="1199367" y="3753904"/>
            <a:chExt cx="1362213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06DEF1B-DD9D-7178-F1BB-D970B59C1B34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55CC576-C55B-FBEB-F7C4-24088DF6E06B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45AF7F2-F4A8-9E03-DF5A-09BEC1A8144F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2834C24-2CEA-D6E0-3F06-0091AB4C64F3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1697981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9859263-9F9F-1103-88A5-EFACF5D29A9A}"/>
              </a:ext>
            </a:extLst>
          </p:cNvPr>
          <p:cNvGrpSpPr/>
          <p:nvPr/>
        </p:nvGrpSpPr>
        <p:grpSpPr>
          <a:xfrm>
            <a:off x="3879643" y="4149725"/>
            <a:ext cx="1362213" cy="937093"/>
            <a:chOff x="1199367" y="3753904"/>
            <a:chExt cx="1362213" cy="937093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8A299655-0D11-3E7C-2E3A-EA1F579A5B4B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66CF05F8-CF10-E661-8694-291694BE7C8D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EEBEAFE-D6F8-2809-CD85-0925010BD101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DDB92F34-BB9B-AC35-58AA-D40744BE6954}"/>
              </a:ext>
            </a:extLst>
          </p:cNvPr>
          <p:cNvCxnSpPr>
            <a:cxnSpLocks/>
          </p:cNvCxnSpPr>
          <p:nvPr/>
        </p:nvCxnSpPr>
        <p:spPr>
          <a:xfrm>
            <a:off x="3465248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E793E5A7-B817-DC40-AACA-6FF59C985CD6}"/>
              </a:ext>
            </a:extLst>
          </p:cNvPr>
          <p:cNvGrpSpPr/>
          <p:nvPr/>
        </p:nvGrpSpPr>
        <p:grpSpPr>
          <a:xfrm>
            <a:off x="5660474" y="4149725"/>
            <a:ext cx="1362213" cy="937093"/>
            <a:chOff x="1199367" y="3753904"/>
            <a:chExt cx="1362213" cy="937093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5631BF09-1E57-A09A-3E64-9FE1DF56F25F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2958CB7D-9CED-26C8-423D-0E62E8E37F7E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3B34DD18-12F0-9067-0A6A-BFAE844DA9A5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CA6FB2A3-64B0-CB82-BBD8-7161D9C36297}"/>
              </a:ext>
            </a:extLst>
          </p:cNvPr>
          <p:cNvCxnSpPr>
            <a:cxnSpLocks/>
          </p:cNvCxnSpPr>
          <p:nvPr/>
        </p:nvCxnSpPr>
        <p:spPr>
          <a:xfrm>
            <a:off x="5246079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76EECE28-5832-77C6-5AEF-4A529FC7EF4A}"/>
              </a:ext>
            </a:extLst>
          </p:cNvPr>
          <p:cNvGrpSpPr/>
          <p:nvPr/>
        </p:nvGrpSpPr>
        <p:grpSpPr>
          <a:xfrm>
            <a:off x="7438474" y="4149725"/>
            <a:ext cx="1362213" cy="937093"/>
            <a:chOff x="1199367" y="3753904"/>
            <a:chExt cx="1362213" cy="937093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AABFD4CA-0465-6DA5-1BB4-DABFD5A41B2F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26EDFA84-AB6C-F0BC-9F96-0585CE074843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8D56C9B5-481A-BB01-167C-F238A500A7C4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FC3A07C2-5451-495E-4514-5BB8C15E6C56}"/>
              </a:ext>
            </a:extLst>
          </p:cNvPr>
          <p:cNvCxnSpPr>
            <a:cxnSpLocks/>
          </p:cNvCxnSpPr>
          <p:nvPr/>
        </p:nvCxnSpPr>
        <p:spPr>
          <a:xfrm>
            <a:off x="7024079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1896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F1DA2-9109-62DA-F741-649D9B466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7C54D-3A94-A2E1-21A0-B23C490AD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CD5-33F6-0C46-B10C-68F54BF84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링크드리스트</a:t>
            </a:r>
            <a:r>
              <a:rPr lang="en-US" altLang="ko-KR"/>
              <a:t>: </a:t>
            </a:r>
            <a:r>
              <a:rPr lang="ko-KR" altLang="en-US"/>
              <a:t>데이터와 다음 데이터 주소를 같이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   (</a:t>
            </a:r>
            <a:r>
              <a:rPr lang="ko-KR" altLang="en-US"/>
              <a:t>단방향</a:t>
            </a:r>
            <a:r>
              <a:rPr lang="en-US" altLang="ko-KR"/>
              <a:t>)	          </a:t>
            </a:r>
            <a:r>
              <a:rPr lang="ko-KR" altLang="en-US"/>
              <a:t>저장해놓은 구조</a:t>
            </a:r>
            <a:endParaRPr lang="en-US" altLang="ko-KR"/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추가하기</a:t>
            </a:r>
            <a:endParaRPr lang="en-US" altLang="ko-KR">
              <a:solidFill>
                <a:srgbClr val="FF0000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E7FAD49-ED99-F952-1964-755A1698048D}"/>
              </a:ext>
            </a:extLst>
          </p:cNvPr>
          <p:cNvGrpSpPr/>
          <p:nvPr/>
        </p:nvGrpSpPr>
        <p:grpSpPr>
          <a:xfrm>
            <a:off x="335768" y="4149725"/>
            <a:ext cx="1362213" cy="937093"/>
            <a:chOff x="1199367" y="3753904"/>
            <a:chExt cx="1362213" cy="93709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3D0046F-75EE-798D-30F8-7AFE44A2BA90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57AF24C-3629-2B63-269A-7B2EE9A94060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20E8C5B-97C8-692D-3B34-71F956D1FF5A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9F41469-15A5-6BD3-E9EA-D665DA9EB5CB}"/>
              </a:ext>
            </a:extLst>
          </p:cNvPr>
          <p:cNvGrpSpPr/>
          <p:nvPr/>
        </p:nvGrpSpPr>
        <p:grpSpPr>
          <a:xfrm>
            <a:off x="2112376" y="4149725"/>
            <a:ext cx="1362213" cy="937093"/>
            <a:chOff x="1199367" y="3753904"/>
            <a:chExt cx="1362213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0C006963-4A13-53F7-E526-ACE00F4A668D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A48754A-5940-BDD5-9E19-FE03FEC95DC6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5C4C1D6-8E16-93AC-E41F-057D76D9502E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1284ADA5-700D-E7BB-F20C-17A6C78DCF1B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1697981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7A2115D8-AE5E-A271-FB54-E9A8E2ACA8EE}"/>
              </a:ext>
            </a:extLst>
          </p:cNvPr>
          <p:cNvGrpSpPr/>
          <p:nvPr/>
        </p:nvGrpSpPr>
        <p:grpSpPr>
          <a:xfrm>
            <a:off x="3879643" y="4149725"/>
            <a:ext cx="1362213" cy="937093"/>
            <a:chOff x="1199367" y="3753904"/>
            <a:chExt cx="1362213" cy="937093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88ADFA95-B732-1CE2-5D37-6EF72A5F6C6B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09C43173-D102-23F4-9FFF-830AE2E88A3B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4DEBC1E2-563C-0755-022C-009D4E1FA886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6F2E52D8-316F-9007-6569-77FD9864EE61}"/>
              </a:ext>
            </a:extLst>
          </p:cNvPr>
          <p:cNvCxnSpPr>
            <a:cxnSpLocks/>
          </p:cNvCxnSpPr>
          <p:nvPr/>
        </p:nvCxnSpPr>
        <p:spPr>
          <a:xfrm>
            <a:off x="3465248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AF912141-E861-75E2-3237-C2F3EE410797}"/>
              </a:ext>
            </a:extLst>
          </p:cNvPr>
          <p:cNvGrpSpPr/>
          <p:nvPr/>
        </p:nvGrpSpPr>
        <p:grpSpPr>
          <a:xfrm>
            <a:off x="5660474" y="4149725"/>
            <a:ext cx="1362213" cy="937093"/>
            <a:chOff x="1199367" y="3753904"/>
            <a:chExt cx="1362213" cy="937093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26D758B2-5A7F-DE61-39DE-F06D42A0F671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707EB9EF-9541-00A7-25F9-D4DEC6A01F69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1298760D-C847-B2E4-58A3-307C43D25A31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3FA316C-2EC1-D821-B71F-71DB49AFAF1E}"/>
              </a:ext>
            </a:extLst>
          </p:cNvPr>
          <p:cNvCxnSpPr>
            <a:cxnSpLocks/>
          </p:cNvCxnSpPr>
          <p:nvPr/>
        </p:nvCxnSpPr>
        <p:spPr>
          <a:xfrm>
            <a:off x="5246079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98E0BF8D-AC33-226B-9196-DA08ECF47105}"/>
              </a:ext>
            </a:extLst>
          </p:cNvPr>
          <p:cNvGrpSpPr/>
          <p:nvPr/>
        </p:nvGrpSpPr>
        <p:grpSpPr>
          <a:xfrm>
            <a:off x="7438474" y="4149725"/>
            <a:ext cx="1362213" cy="937093"/>
            <a:chOff x="1199367" y="3753904"/>
            <a:chExt cx="1362213" cy="937093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B47F3CD5-C1FD-B019-8524-BC3C45DC7070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3EEAEE7A-7A74-4F51-51C7-682F8CFE669B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10B39C82-C180-2A2E-E643-A3DBBF5F402C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8F75303C-2777-C8EA-DFFE-F74BB05D7667}"/>
              </a:ext>
            </a:extLst>
          </p:cNvPr>
          <p:cNvCxnSpPr>
            <a:cxnSpLocks/>
          </p:cNvCxnSpPr>
          <p:nvPr/>
        </p:nvCxnSpPr>
        <p:spPr>
          <a:xfrm>
            <a:off x="7024079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51D66A4-6D6C-BC09-A033-ED992AFCE6D7}"/>
              </a:ext>
            </a:extLst>
          </p:cNvPr>
          <p:cNvGrpSpPr/>
          <p:nvPr/>
        </p:nvGrpSpPr>
        <p:grpSpPr>
          <a:xfrm>
            <a:off x="3879642" y="2923355"/>
            <a:ext cx="1362213" cy="937093"/>
            <a:chOff x="1199367" y="3753904"/>
            <a:chExt cx="1362213" cy="937093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8FB9DF4-B205-8270-0179-86B1E68880AD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DDDEBC9-E3F9-C129-C3D1-8B728170E53B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F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4CDF009-EA49-2B48-0DF9-06C992DAC720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B0C488B-7B05-020E-69DD-6BDA41F46690}"/>
              </a:ext>
            </a:extLst>
          </p:cNvPr>
          <p:cNvCxnSpPr>
            <a:cxnSpLocks/>
          </p:cNvCxnSpPr>
          <p:nvPr/>
        </p:nvCxnSpPr>
        <p:spPr>
          <a:xfrm rot="5400000">
            <a:off x="3615564" y="3824821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291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E14143-99CC-466B-557D-E66D9C62EC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76A19-8298-B5A8-13C0-34592B812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5500" y="262442"/>
            <a:ext cx="3026975" cy="607653"/>
          </a:xfrm>
        </p:spPr>
        <p:txBody>
          <a:bodyPr>
            <a:spAutoFit/>
          </a:bodyPr>
          <a:lstStyle/>
          <a:p>
            <a:r>
              <a:rPr lang="ko-KR" altLang="en-US"/>
              <a:t>트리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882C2-5973-42FD-5740-762C7D685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최소힙을 쓰면 가장 작은 값부터 꺼낼 수 있다</a:t>
            </a:r>
            <a:endParaRPr lang="en-US" altLang="ko-KR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5399208-7041-AA02-9A1C-9C4D34BAAE02}"/>
              </a:ext>
            </a:extLst>
          </p:cNvPr>
          <p:cNvGrpSpPr/>
          <p:nvPr/>
        </p:nvGrpSpPr>
        <p:grpSpPr>
          <a:xfrm>
            <a:off x="4110364" y="2685069"/>
            <a:ext cx="1008346" cy="937093"/>
            <a:chOff x="1372311" y="3753904"/>
            <a:chExt cx="1008346" cy="93709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67D2418-B6FE-8888-01DE-651B6D01D5F4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78415A9-9A52-97C0-85C4-43D1C1897B62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09E2E778-D24F-730B-0489-8D0574A1963E}"/>
              </a:ext>
            </a:extLst>
          </p:cNvPr>
          <p:cNvGrpSpPr/>
          <p:nvPr/>
        </p:nvGrpSpPr>
        <p:grpSpPr>
          <a:xfrm>
            <a:off x="2139544" y="4039665"/>
            <a:ext cx="1008346" cy="937093"/>
            <a:chOff x="1372311" y="3753904"/>
            <a:chExt cx="1008346" cy="93709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BBA56A3-0D50-3861-885C-4314C3A590DB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73C7253-6185-AB38-A504-F339A5576384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1BE9AF8-C5A2-F99C-3263-AEE6EF18026A}"/>
              </a:ext>
            </a:extLst>
          </p:cNvPr>
          <p:cNvGrpSpPr/>
          <p:nvPr/>
        </p:nvGrpSpPr>
        <p:grpSpPr>
          <a:xfrm>
            <a:off x="6084604" y="4039665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8E7FEEE-B188-CF42-73B9-0975304E4C17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7CF509E-D751-22AB-A997-D5EB389F9E37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0E415D7-B109-2C06-DDEA-9375B759FBB8}"/>
              </a:ext>
            </a:extLst>
          </p:cNvPr>
          <p:cNvCxnSpPr>
            <a:cxnSpLocks/>
            <a:stCxn id="8" idx="0"/>
            <a:endCxn id="5" idx="2"/>
          </p:cNvCxnSpPr>
          <p:nvPr/>
        </p:nvCxnSpPr>
        <p:spPr>
          <a:xfrm flipV="1">
            <a:off x="2643717" y="3622162"/>
            <a:ext cx="1970820" cy="417503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CE3A562-80F1-A4D4-96C2-6F055437280D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>
            <a:off x="4614537" y="3622162"/>
            <a:ext cx="1974240" cy="417503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A8A8978-FDE5-DDFF-6EFB-A1238E51E164}"/>
              </a:ext>
            </a:extLst>
          </p:cNvPr>
          <p:cNvSpPr txBox="1"/>
          <p:nvPr/>
        </p:nvSpPr>
        <p:spPr>
          <a:xfrm>
            <a:off x="5143156" y="2557283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1</a:t>
            </a:r>
            <a:endParaRPr lang="ko-KR" altLang="en-US" sz="28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E35F0D-9626-9A7D-3169-35FDA28CE9CD}"/>
              </a:ext>
            </a:extLst>
          </p:cNvPr>
          <p:cNvSpPr txBox="1"/>
          <p:nvPr/>
        </p:nvSpPr>
        <p:spPr>
          <a:xfrm>
            <a:off x="3147888" y="4036033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2</a:t>
            </a:r>
            <a:endParaRPr lang="ko-KR" altLang="en-US" sz="28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B24F73-F639-C9E5-CAD6-7A43D544D7A4}"/>
              </a:ext>
            </a:extLst>
          </p:cNvPr>
          <p:cNvSpPr txBox="1"/>
          <p:nvPr/>
        </p:nvSpPr>
        <p:spPr>
          <a:xfrm>
            <a:off x="7100942" y="4036033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3</a:t>
            </a:r>
            <a:endParaRPr lang="ko-KR" altLang="en-US" sz="2800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0B9803A-4245-19AD-42B9-7241644166D5}"/>
              </a:ext>
            </a:extLst>
          </p:cNvPr>
          <p:cNvGrpSpPr/>
          <p:nvPr/>
        </p:nvGrpSpPr>
        <p:grpSpPr>
          <a:xfrm>
            <a:off x="4518480" y="5657373"/>
            <a:ext cx="1008346" cy="937093"/>
            <a:chOff x="1372311" y="3753904"/>
            <a:chExt cx="1008346" cy="937093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F5669E7A-04E7-D66F-174F-BCEB3C9D0E2E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9012B75B-3A09-548F-5AFD-2406F89616BC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B8B2364-C547-4CF5-E01C-3D7BAB7560B9}"/>
              </a:ext>
            </a:extLst>
          </p:cNvPr>
          <p:cNvSpPr txBox="1"/>
          <p:nvPr/>
        </p:nvSpPr>
        <p:spPr>
          <a:xfrm>
            <a:off x="5551272" y="55295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1</a:t>
            </a:r>
            <a:endParaRPr lang="ko-KR" altLang="en-US" sz="2800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B49A290-BB49-7956-B7A7-20E5C7FE5673}"/>
              </a:ext>
            </a:extLst>
          </p:cNvPr>
          <p:cNvGrpSpPr/>
          <p:nvPr/>
        </p:nvGrpSpPr>
        <p:grpSpPr>
          <a:xfrm>
            <a:off x="6090526" y="5657373"/>
            <a:ext cx="1008346" cy="937093"/>
            <a:chOff x="1372311" y="3753904"/>
            <a:chExt cx="1008346" cy="937093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D7659C2-262B-A784-6E83-609B75D3619B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EF5719E3-A681-DFB0-A4CD-431C09367857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CE16985-2885-44C4-7EE8-CD38AB4A9DB2}"/>
              </a:ext>
            </a:extLst>
          </p:cNvPr>
          <p:cNvSpPr txBox="1"/>
          <p:nvPr/>
        </p:nvSpPr>
        <p:spPr>
          <a:xfrm>
            <a:off x="7098870" y="55295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2</a:t>
            </a:r>
            <a:endParaRPr lang="ko-KR" altLang="en-US" sz="2800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E3832D4-AEEC-897F-2027-EA1B42DAAA42}"/>
              </a:ext>
            </a:extLst>
          </p:cNvPr>
          <p:cNvGrpSpPr/>
          <p:nvPr/>
        </p:nvGrpSpPr>
        <p:grpSpPr>
          <a:xfrm>
            <a:off x="7662572" y="5657373"/>
            <a:ext cx="1008346" cy="937093"/>
            <a:chOff x="1372311" y="3753904"/>
            <a:chExt cx="1008346" cy="937093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3E497B5-AF97-2008-6DEA-AEF039460D1E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21FE75CE-B122-18CD-803A-D2AAD54AA64F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077A10DB-3F66-05AE-F1BE-DDB3C2FC2F10}"/>
              </a:ext>
            </a:extLst>
          </p:cNvPr>
          <p:cNvSpPr txBox="1"/>
          <p:nvPr/>
        </p:nvSpPr>
        <p:spPr>
          <a:xfrm>
            <a:off x="8678910" y="55295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3</a:t>
            </a:r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179052472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07F22-784B-7CFC-E7A6-7DB439D3E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B79EF-87CE-71D5-861B-F097A1ED0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BB2A7-F9A4-AC5D-DC4B-73B715D11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링크드리스트</a:t>
            </a:r>
            <a:r>
              <a:rPr lang="en-US" altLang="ko-KR"/>
              <a:t>: </a:t>
            </a:r>
            <a:r>
              <a:rPr lang="ko-KR" altLang="en-US"/>
              <a:t>데이터와 다음 데이터 주소를 같이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   (</a:t>
            </a:r>
            <a:r>
              <a:rPr lang="ko-KR" altLang="en-US"/>
              <a:t>단방향</a:t>
            </a:r>
            <a:r>
              <a:rPr lang="en-US" altLang="ko-KR"/>
              <a:t>)	          </a:t>
            </a:r>
            <a:r>
              <a:rPr lang="ko-KR" altLang="en-US"/>
              <a:t>저장해놓은 구조</a:t>
            </a:r>
            <a:endParaRPr lang="en-US" altLang="ko-KR"/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삭제하기</a:t>
            </a:r>
            <a:endParaRPr lang="en-US" altLang="ko-KR">
              <a:solidFill>
                <a:srgbClr val="FF0000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B496B93-F310-7916-6041-1F05D500B694}"/>
              </a:ext>
            </a:extLst>
          </p:cNvPr>
          <p:cNvGrpSpPr/>
          <p:nvPr/>
        </p:nvGrpSpPr>
        <p:grpSpPr>
          <a:xfrm>
            <a:off x="335768" y="4149725"/>
            <a:ext cx="1362213" cy="937093"/>
            <a:chOff x="1199367" y="3753904"/>
            <a:chExt cx="1362213" cy="93709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DEAA8D5-98AC-F21B-A4EE-A24D297B275A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422F76A-8C43-8ED5-B129-2CD329265D14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2925C4E5-06DB-8CC0-7019-2D705DDC5797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8DF1A02-F585-ECB1-8B1B-6FFF8BAED672}"/>
              </a:ext>
            </a:extLst>
          </p:cNvPr>
          <p:cNvGrpSpPr/>
          <p:nvPr/>
        </p:nvGrpSpPr>
        <p:grpSpPr>
          <a:xfrm>
            <a:off x="2112376" y="4149725"/>
            <a:ext cx="1362213" cy="937093"/>
            <a:chOff x="1199367" y="3753904"/>
            <a:chExt cx="1362213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D2B57EA-AD29-EE6B-C493-5BE158F126A5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DD230D81-9EF5-3987-0512-51B5B3A3DB27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08EB2D16-487D-87DB-90DC-884D6A0827B6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E5A705C1-2F6E-74FB-154B-1240C93EE4AE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1697981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61C47B4-B5C0-B87A-335B-1DADCA7ADA05}"/>
              </a:ext>
            </a:extLst>
          </p:cNvPr>
          <p:cNvGrpSpPr/>
          <p:nvPr/>
        </p:nvGrpSpPr>
        <p:grpSpPr>
          <a:xfrm>
            <a:off x="3879643" y="4149725"/>
            <a:ext cx="1362213" cy="937093"/>
            <a:chOff x="1199367" y="3753904"/>
            <a:chExt cx="1362213" cy="937093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E7DFB7AE-B033-9374-F76D-8C2601C11EE3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17CE77F6-E770-A9A0-BADC-F090AC00B13D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CBF4A3E5-C64F-4E05-0377-9B30D1BF156C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31FB636E-891C-EE68-E7FD-534DF065B735}"/>
              </a:ext>
            </a:extLst>
          </p:cNvPr>
          <p:cNvCxnSpPr>
            <a:cxnSpLocks/>
          </p:cNvCxnSpPr>
          <p:nvPr/>
        </p:nvCxnSpPr>
        <p:spPr>
          <a:xfrm>
            <a:off x="3465248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FF86848E-7CFD-AF64-A986-D16052F24D9A}"/>
              </a:ext>
            </a:extLst>
          </p:cNvPr>
          <p:cNvGrpSpPr/>
          <p:nvPr/>
        </p:nvGrpSpPr>
        <p:grpSpPr>
          <a:xfrm>
            <a:off x="5660474" y="4149725"/>
            <a:ext cx="1362213" cy="937093"/>
            <a:chOff x="1199367" y="3753904"/>
            <a:chExt cx="1362213" cy="937093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9361A4FA-C350-680D-8B0C-E1BB8CDE3CDF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B6486FF7-3CAB-9B19-97CA-48D30D68D3E2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8A0C38C2-CADA-8CDD-1F9D-0DA594187167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83B699C1-B7CC-BB4C-352B-EA22CD3AA303}"/>
              </a:ext>
            </a:extLst>
          </p:cNvPr>
          <p:cNvCxnSpPr>
            <a:cxnSpLocks/>
          </p:cNvCxnSpPr>
          <p:nvPr/>
        </p:nvCxnSpPr>
        <p:spPr>
          <a:xfrm>
            <a:off x="5246079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404D409B-A979-75BF-1E69-9F87E0F768F4}"/>
              </a:ext>
            </a:extLst>
          </p:cNvPr>
          <p:cNvGrpSpPr/>
          <p:nvPr/>
        </p:nvGrpSpPr>
        <p:grpSpPr>
          <a:xfrm>
            <a:off x="7438474" y="4149725"/>
            <a:ext cx="1362213" cy="937093"/>
            <a:chOff x="1199367" y="3753904"/>
            <a:chExt cx="1362213" cy="937093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772960BD-E21D-7500-3381-B4546BC0A249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F8FC0A47-52D7-A22F-AFA7-DD1D9A812F6D}"/>
                </a:ext>
              </a:extLst>
            </p:cNvPr>
            <p:cNvSpPr/>
            <p:nvPr/>
          </p:nvSpPr>
          <p:spPr>
            <a:xfrm>
              <a:off x="1377863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F5EF6164-7229-E41A-2665-67719BB7BF69}"/>
                </a:ext>
              </a:extLst>
            </p:cNvPr>
            <p:cNvSpPr/>
            <p:nvPr/>
          </p:nvSpPr>
          <p:spPr>
            <a:xfrm>
              <a:off x="2207713" y="3753904"/>
              <a:ext cx="353867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CC6196AE-C601-518C-BEE4-8C37720FB26C}"/>
              </a:ext>
            </a:extLst>
          </p:cNvPr>
          <p:cNvCxnSpPr>
            <a:cxnSpLocks/>
          </p:cNvCxnSpPr>
          <p:nvPr/>
        </p:nvCxnSpPr>
        <p:spPr>
          <a:xfrm>
            <a:off x="7024079" y="4618272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781BDA76-D396-AAC0-D5F2-015A0D46C110}"/>
              </a:ext>
            </a:extLst>
          </p:cNvPr>
          <p:cNvCxnSpPr>
            <a:cxnSpLocks/>
          </p:cNvCxnSpPr>
          <p:nvPr/>
        </p:nvCxnSpPr>
        <p:spPr>
          <a:xfrm rot="5400000">
            <a:off x="2220829" y="5173394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89193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7E5320-A8B6-CC3D-4F38-FAE5D9DE8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1A0E2-8E2A-86CB-77AA-B4C4FDACF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293CC-4254-DCD5-FF8D-773CD9436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링크드리스트</a:t>
            </a:r>
            <a:r>
              <a:rPr lang="en-US" altLang="ko-KR"/>
              <a:t>: </a:t>
            </a:r>
            <a:r>
              <a:rPr lang="ko-KR" altLang="en-US"/>
              <a:t>데이터와 이전</a:t>
            </a:r>
            <a:r>
              <a:rPr lang="en-US" altLang="ko-KR"/>
              <a:t>, </a:t>
            </a:r>
            <a:r>
              <a:rPr lang="ko-KR" altLang="en-US"/>
              <a:t>다음 데이터 주소를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   (</a:t>
            </a:r>
            <a:r>
              <a:rPr lang="ko-KR" altLang="en-US"/>
              <a:t>양방향</a:t>
            </a:r>
            <a:r>
              <a:rPr lang="en-US" altLang="ko-KR"/>
              <a:t>)	          </a:t>
            </a:r>
            <a:r>
              <a:rPr lang="ko-KR" altLang="en-US"/>
              <a:t>같이 저장해놓은 구조</a:t>
            </a:r>
            <a:endParaRPr lang="en-US" altLang="ko-KR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557A13B-2A30-B4D7-1FF0-85CAE793E9BF}"/>
              </a:ext>
            </a:extLst>
          </p:cNvPr>
          <p:cNvGrpSpPr/>
          <p:nvPr/>
        </p:nvGrpSpPr>
        <p:grpSpPr>
          <a:xfrm>
            <a:off x="335768" y="4149725"/>
            <a:ext cx="1362213" cy="937093"/>
            <a:chOff x="1199367" y="3753904"/>
            <a:chExt cx="1362213" cy="93709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0BFA961F-F6F9-F596-3847-2FE0BB7D03D2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6317FAE0-BD6F-EC57-5702-EFDB0A3477D9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AADA7F3-377C-3D59-C983-D06C9C7F56FC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28DDD111-FCD5-7620-2FE2-697507F3AD25}"/>
              </a:ext>
            </a:extLst>
          </p:cNvPr>
          <p:cNvCxnSpPr>
            <a:cxnSpLocks/>
          </p:cNvCxnSpPr>
          <p:nvPr/>
        </p:nvCxnSpPr>
        <p:spPr>
          <a:xfrm>
            <a:off x="1706447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A5D95B9-C939-0A65-2AB6-AB0C6061591E}"/>
              </a:ext>
            </a:extLst>
          </p:cNvPr>
          <p:cNvGrpSpPr/>
          <p:nvPr/>
        </p:nvGrpSpPr>
        <p:grpSpPr>
          <a:xfrm>
            <a:off x="2125195" y="4149725"/>
            <a:ext cx="1362213" cy="937093"/>
            <a:chOff x="1199367" y="3753904"/>
            <a:chExt cx="1362213" cy="93709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5CBD219-BC68-36E8-B413-570C8C809579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69B0C06-54E9-559A-6250-6234D5FC9CC0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7C3C8B4-32CF-D0F5-775C-13BDF990E778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D4CAEC7-7F6F-B8A3-EF2D-2A4978EDF962}"/>
              </a:ext>
            </a:extLst>
          </p:cNvPr>
          <p:cNvCxnSpPr>
            <a:cxnSpLocks/>
          </p:cNvCxnSpPr>
          <p:nvPr/>
        </p:nvCxnSpPr>
        <p:spPr>
          <a:xfrm flipH="1">
            <a:off x="1753076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58FE6EB1-DC5F-2B3D-483B-27D7BBEBBCD4}"/>
              </a:ext>
            </a:extLst>
          </p:cNvPr>
          <p:cNvCxnSpPr>
            <a:cxnSpLocks/>
          </p:cNvCxnSpPr>
          <p:nvPr/>
        </p:nvCxnSpPr>
        <p:spPr>
          <a:xfrm>
            <a:off x="3497546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B7A6F1FD-8EB8-BA88-B5D6-4F3BE1DE9955}"/>
              </a:ext>
            </a:extLst>
          </p:cNvPr>
          <p:cNvGrpSpPr/>
          <p:nvPr/>
        </p:nvGrpSpPr>
        <p:grpSpPr>
          <a:xfrm>
            <a:off x="3916294" y="4149725"/>
            <a:ext cx="1362213" cy="937093"/>
            <a:chOff x="1199367" y="3753904"/>
            <a:chExt cx="1362213" cy="93709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1BB4828E-DB7B-F763-F36E-3AC63CAC7B5E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E9F9EA5B-794E-E97A-0E45-87C669CFDC65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60AE097F-A6BD-12A2-F118-E1D3D67891E5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882CB516-75AA-2B5C-DFB9-9D680432C891}"/>
              </a:ext>
            </a:extLst>
          </p:cNvPr>
          <p:cNvCxnSpPr>
            <a:cxnSpLocks/>
          </p:cNvCxnSpPr>
          <p:nvPr/>
        </p:nvCxnSpPr>
        <p:spPr>
          <a:xfrm flipH="1">
            <a:off x="3544175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466C6404-9A5C-B681-1C2D-03661FEE2F04}"/>
              </a:ext>
            </a:extLst>
          </p:cNvPr>
          <p:cNvCxnSpPr>
            <a:cxnSpLocks/>
          </p:cNvCxnSpPr>
          <p:nvPr/>
        </p:nvCxnSpPr>
        <p:spPr>
          <a:xfrm>
            <a:off x="5263247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B58E3B59-AC6B-1E00-6290-13DA8FCD6D59}"/>
              </a:ext>
            </a:extLst>
          </p:cNvPr>
          <p:cNvGrpSpPr/>
          <p:nvPr/>
        </p:nvGrpSpPr>
        <p:grpSpPr>
          <a:xfrm>
            <a:off x="5681995" y="4149725"/>
            <a:ext cx="1362213" cy="937093"/>
            <a:chOff x="1199367" y="3753904"/>
            <a:chExt cx="1362213" cy="937093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E019C03-7CAC-939D-9946-179B55FF9D1B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4D92BC8E-3A2D-F98F-F3BA-B055CC441FB7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EA9847F-86BD-B279-C4B5-897E73E4A147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74ABE87C-E531-BC40-AE2D-512831A1F39A}"/>
              </a:ext>
            </a:extLst>
          </p:cNvPr>
          <p:cNvCxnSpPr>
            <a:cxnSpLocks/>
          </p:cNvCxnSpPr>
          <p:nvPr/>
        </p:nvCxnSpPr>
        <p:spPr>
          <a:xfrm flipH="1">
            <a:off x="5309876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F669EC19-512E-8784-68BA-C8859117AC0C}"/>
              </a:ext>
            </a:extLst>
          </p:cNvPr>
          <p:cNvCxnSpPr>
            <a:cxnSpLocks/>
          </p:cNvCxnSpPr>
          <p:nvPr/>
        </p:nvCxnSpPr>
        <p:spPr>
          <a:xfrm>
            <a:off x="7044206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A277230-23F1-13BC-2496-660FAE5D1488}"/>
              </a:ext>
            </a:extLst>
          </p:cNvPr>
          <p:cNvGrpSpPr/>
          <p:nvPr/>
        </p:nvGrpSpPr>
        <p:grpSpPr>
          <a:xfrm>
            <a:off x="7462954" y="4149725"/>
            <a:ext cx="1362213" cy="937093"/>
            <a:chOff x="1199367" y="3753904"/>
            <a:chExt cx="1362213" cy="937093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0137D1B4-6AAE-3979-4021-841B962EB7DB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3A9A57D-B202-0D23-5C8E-96F7CBBF1783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9CA8A7E3-87E0-7515-1464-A96BF68B42DF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2846F5E-373B-1561-EEFD-B6FC0853F477}"/>
              </a:ext>
            </a:extLst>
          </p:cNvPr>
          <p:cNvCxnSpPr>
            <a:cxnSpLocks/>
          </p:cNvCxnSpPr>
          <p:nvPr/>
        </p:nvCxnSpPr>
        <p:spPr>
          <a:xfrm flipH="1">
            <a:off x="7090835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49207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6EDE6-D131-96C5-5AA9-538C610C4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2FF97-E510-A4E4-F5ED-D98E54D94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9B5EC-2D80-0B43-E45B-9962C487F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링크드리스트</a:t>
            </a:r>
            <a:r>
              <a:rPr lang="en-US" altLang="ko-KR"/>
              <a:t>: </a:t>
            </a:r>
            <a:r>
              <a:rPr lang="ko-KR" altLang="en-US"/>
              <a:t>데이터와 이전</a:t>
            </a:r>
            <a:r>
              <a:rPr lang="en-US" altLang="ko-KR"/>
              <a:t>, </a:t>
            </a:r>
            <a:r>
              <a:rPr lang="ko-KR" altLang="en-US"/>
              <a:t>다음 데이터 주소를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   (</a:t>
            </a:r>
            <a:r>
              <a:rPr lang="ko-KR" altLang="en-US"/>
              <a:t>양방향</a:t>
            </a:r>
            <a:r>
              <a:rPr lang="en-US" altLang="ko-KR"/>
              <a:t>)	          </a:t>
            </a:r>
            <a:r>
              <a:rPr lang="ko-KR" altLang="en-US"/>
              <a:t>같이 저장해놓은 구조</a:t>
            </a:r>
            <a:endParaRPr lang="en-US" altLang="ko-KR"/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추가하기</a:t>
            </a: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ko-KR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B9AC71F8-1915-CDAF-1C18-C0B26203531A}"/>
              </a:ext>
            </a:extLst>
          </p:cNvPr>
          <p:cNvGrpSpPr/>
          <p:nvPr/>
        </p:nvGrpSpPr>
        <p:grpSpPr>
          <a:xfrm>
            <a:off x="335768" y="4149725"/>
            <a:ext cx="1362213" cy="937093"/>
            <a:chOff x="1199367" y="3753904"/>
            <a:chExt cx="1362213" cy="93709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1348832-C6C3-0541-4F0E-484FE4231631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4B9C159-D507-C665-D283-67BCFEFEA15B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FE85F419-65FE-20E2-56B5-08A698B5BA7F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2C0F722-D9EA-9A7E-0833-B36BAAE6F185}"/>
              </a:ext>
            </a:extLst>
          </p:cNvPr>
          <p:cNvCxnSpPr>
            <a:cxnSpLocks/>
          </p:cNvCxnSpPr>
          <p:nvPr/>
        </p:nvCxnSpPr>
        <p:spPr>
          <a:xfrm>
            <a:off x="1706447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5C00BF8-BA6B-4F63-E2C5-1FF2A4E72912}"/>
              </a:ext>
            </a:extLst>
          </p:cNvPr>
          <p:cNvGrpSpPr/>
          <p:nvPr/>
        </p:nvGrpSpPr>
        <p:grpSpPr>
          <a:xfrm>
            <a:off x="2125195" y="4149725"/>
            <a:ext cx="1362213" cy="937093"/>
            <a:chOff x="1199367" y="3753904"/>
            <a:chExt cx="1362213" cy="93709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349FB71-DF9A-0060-F2DD-3F530E7E0277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798809C-9F15-6095-0DD6-A0B1144BD62F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3299C1C6-BFCF-BDCF-042D-F8F045B8F9E4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D5CFA47-7E8E-4CEC-387D-00E16A174855}"/>
              </a:ext>
            </a:extLst>
          </p:cNvPr>
          <p:cNvCxnSpPr>
            <a:cxnSpLocks/>
          </p:cNvCxnSpPr>
          <p:nvPr/>
        </p:nvCxnSpPr>
        <p:spPr>
          <a:xfrm flipH="1">
            <a:off x="1753076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1B9CA2C-0167-6A90-09DB-C4554F05EF84}"/>
              </a:ext>
            </a:extLst>
          </p:cNvPr>
          <p:cNvCxnSpPr>
            <a:cxnSpLocks/>
          </p:cNvCxnSpPr>
          <p:nvPr/>
        </p:nvCxnSpPr>
        <p:spPr>
          <a:xfrm>
            <a:off x="3497546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6522872-8298-1A81-7DB4-22AB9429DC9E}"/>
              </a:ext>
            </a:extLst>
          </p:cNvPr>
          <p:cNvGrpSpPr/>
          <p:nvPr/>
        </p:nvGrpSpPr>
        <p:grpSpPr>
          <a:xfrm>
            <a:off x="3916294" y="4149725"/>
            <a:ext cx="1362213" cy="937093"/>
            <a:chOff x="1199367" y="3753904"/>
            <a:chExt cx="1362213" cy="93709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943BBDDF-B15B-901A-12D7-48EAFE2CFF7F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6896EB2D-E089-7E04-34BD-8678A79CCC49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CFC79E0B-06EA-0C0D-3792-BEA7F516C1F4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89E36C13-6CFE-E853-D543-F8D9DD98B9C1}"/>
              </a:ext>
            </a:extLst>
          </p:cNvPr>
          <p:cNvCxnSpPr>
            <a:cxnSpLocks/>
          </p:cNvCxnSpPr>
          <p:nvPr/>
        </p:nvCxnSpPr>
        <p:spPr>
          <a:xfrm flipH="1">
            <a:off x="3544175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5670EBF1-24D3-BEBA-CE2E-62715178A267}"/>
              </a:ext>
            </a:extLst>
          </p:cNvPr>
          <p:cNvCxnSpPr>
            <a:cxnSpLocks/>
          </p:cNvCxnSpPr>
          <p:nvPr/>
        </p:nvCxnSpPr>
        <p:spPr>
          <a:xfrm>
            <a:off x="5263247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21EFEE22-A98E-3D5D-6719-BE56304DBC1A}"/>
              </a:ext>
            </a:extLst>
          </p:cNvPr>
          <p:cNvGrpSpPr/>
          <p:nvPr/>
        </p:nvGrpSpPr>
        <p:grpSpPr>
          <a:xfrm>
            <a:off x="5681995" y="4149725"/>
            <a:ext cx="1362213" cy="937093"/>
            <a:chOff x="1199367" y="3753904"/>
            <a:chExt cx="1362213" cy="937093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E4FA652C-C802-7ED0-3002-DDB5E1CDE6A4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2D453E3A-07F9-C851-30A2-82532B9B7C07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FC3CDA2-01E1-F0B7-A5B3-14BB198B9502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0B1E971B-A348-7808-549B-EAA6431E1B65}"/>
              </a:ext>
            </a:extLst>
          </p:cNvPr>
          <p:cNvCxnSpPr>
            <a:cxnSpLocks/>
          </p:cNvCxnSpPr>
          <p:nvPr/>
        </p:nvCxnSpPr>
        <p:spPr>
          <a:xfrm flipH="1">
            <a:off x="5309876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8F4F80A3-C52C-AD5F-8C28-3A89D96E87BF}"/>
              </a:ext>
            </a:extLst>
          </p:cNvPr>
          <p:cNvCxnSpPr>
            <a:cxnSpLocks/>
          </p:cNvCxnSpPr>
          <p:nvPr/>
        </p:nvCxnSpPr>
        <p:spPr>
          <a:xfrm>
            <a:off x="7044206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E2AF142-9AD7-70DF-3FBB-042B7C4377F1}"/>
              </a:ext>
            </a:extLst>
          </p:cNvPr>
          <p:cNvGrpSpPr/>
          <p:nvPr/>
        </p:nvGrpSpPr>
        <p:grpSpPr>
          <a:xfrm>
            <a:off x="7462954" y="4149725"/>
            <a:ext cx="1362213" cy="937093"/>
            <a:chOff x="1199367" y="3753904"/>
            <a:chExt cx="1362213" cy="937093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30AC6E9A-9300-A841-0DBA-D8C057693805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A3629D5F-34DA-F8DA-1C77-215F77BCF65A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D772CBFA-C25D-4E97-380E-BCE3A747CC9A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12084177-1093-4533-65B6-4CEB11EDF2CC}"/>
              </a:ext>
            </a:extLst>
          </p:cNvPr>
          <p:cNvCxnSpPr>
            <a:cxnSpLocks/>
          </p:cNvCxnSpPr>
          <p:nvPr/>
        </p:nvCxnSpPr>
        <p:spPr>
          <a:xfrm flipH="1">
            <a:off x="7090835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그룹 5">
            <a:extLst>
              <a:ext uri="{FF2B5EF4-FFF2-40B4-BE49-F238E27FC236}">
                <a16:creationId xmlns:a16="http://schemas.microsoft.com/office/drawing/2014/main" id="{BE43BF3B-5EF0-94F8-662F-0E785728F77B}"/>
              </a:ext>
            </a:extLst>
          </p:cNvPr>
          <p:cNvGrpSpPr/>
          <p:nvPr/>
        </p:nvGrpSpPr>
        <p:grpSpPr>
          <a:xfrm>
            <a:off x="3879642" y="2923355"/>
            <a:ext cx="1362213" cy="937093"/>
            <a:chOff x="1199367" y="3753904"/>
            <a:chExt cx="1362213" cy="93709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082FBAF-E295-8FD9-B6C8-83313ACB239C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9EEF669-856B-2365-8BA1-80A10AE30A4D}"/>
                </a:ext>
              </a:extLst>
            </p:cNvPr>
            <p:cNvSpPr/>
            <p:nvPr/>
          </p:nvSpPr>
          <p:spPr>
            <a:xfrm flipH="1">
              <a:off x="1379085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FC5D2602-EB7D-544C-10C0-E5F7EA9D08C1}"/>
                </a:ext>
              </a:extLst>
            </p:cNvPr>
            <p:cNvSpPr/>
            <p:nvPr/>
          </p:nvSpPr>
          <p:spPr>
            <a:xfrm>
              <a:off x="1557581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F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95BFFE80-F14E-F6B2-B5A2-E25B5F5F339B}"/>
              </a:ext>
            </a:extLst>
          </p:cNvPr>
          <p:cNvCxnSpPr>
            <a:cxnSpLocks/>
          </p:cNvCxnSpPr>
          <p:nvPr/>
        </p:nvCxnSpPr>
        <p:spPr>
          <a:xfrm rot="5400000">
            <a:off x="3615564" y="3824821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6957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45A01-F476-5EDC-45E4-E24E4EC3FA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C0C78-EA22-2642-8F4C-7AA1E2244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D1133-CFC3-39B8-EB4B-03DB07195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링크드리스트</a:t>
            </a:r>
            <a:r>
              <a:rPr lang="en-US" altLang="ko-KR"/>
              <a:t>: </a:t>
            </a:r>
            <a:r>
              <a:rPr lang="ko-KR" altLang="en-US"/>
              <a:t>데이터와 이전</a:t>
            </a:r>
            <a:r>
              <a:rPr lang="en-US" altLang="ko-KR"/>
              <a:t>, </a:t>
            </a:r>
            <a:r>
              <a:rPr lang="ko-KR" altLang="en-US"/>
              <a:t>다음 데이터 주소를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   (</a:t>
            </a:r>
            <a:r>
              <a:rPr lang="ko-KR" altLang="en-US"/>
              <a:t>양방향</a:t>
            </a:r>
            <a:r>
              <a:rPr lang="en-US" altLang="ko-KR"/>
              <a:t>)	          </a:t>
            </a:r>
            <a:r>
              <a:rPr lang="ko-KR" altLang="en-US"/>
              <a:t>같이 저장해놓은 구조</a:t>
            </a:r>
            <a:endParaRPr lang="en-US" altLang="ko-KR"/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삭제하기</a:t>
            </a: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ko-KR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E4D2797E-572B-4EA4-1711-BD0A020527AB}"/>
              </a:ext>
            </a:extLst>
          </p:cNvPr>
          <p:cNvGrpSpPr/>
          <p:nvPr/>
        </p:nvGrpSpPr>
        <p:grpSpPr>
          <a:xfrm>
            <a:off x="335768" y="4149725"/>
            <a:ext cx="1362213" cy="937093"/>
            <a:chOff x="1199367" y="3753904"/>
            <a:chExt cx="1362213" cy="93709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01BD335-96B1-2490-3058-E5FDFD88D6AA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0FEB381-758D-6915-25B0-5EEC0260469F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26A56DE-3BA4-C489-F58D-E8CF2177C793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1B212337-FF1D-46F3-E004-C18EDB0EBD9C}"/>
              </a:ext>
            </a:extLst>
          </p:cNvPr>
          <p:cNvCxnSpPr>
            <a:cxnSpLocks/>
          </p:cNvCxnSpPr>
          <p:nvPr/>
        </p:nvCxnSpPr>
        <p:spPr>
          <a:xfrm>
            <a:off x="1706447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80F3E51-D700-C250-4325-47171F286898}"/>
              </a:ext>
            </a:extLst>
          </p:cNvPr>
          <p:cNvGrpSpPr/>
          <p:nvPr/>
        </p:nvGrpSpPr>
        <p:grpSpPr>
          <a:xfrm>
            <a:off x="2125195" y="4149725"/>
            <a:ext cx="1362213" cy="937093"/>
            <a:chOff x="1199367" y="3753904"/>
            <a:chExt cx="1362213" cy="93709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8FCA43E-959E-F2C5-BAB3-23F3EC95C68B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5B1B5C13-F7AE-2349-6F57-072FB0C9D390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74F95AF6-DDCE-AF8E-364B-1AC27A5A81A9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1B9C0FD-2BAD-54EF-93AE-8EECF1924B60}"/>
              </a:ext>
            </a:extLst>
          </p:cNvPr>
          <p:cNvCxnSpPr>
            <a:cxnSpLocks/>
          </p:cNvCxnSpPr>
          <p:nvPr/>
        </p:nvCxnSpPr>
        <p:spPr>
          <a:xfrm flipH="1">
            <a:off x="1753076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360A084B-1483-3F40-0886-CB4DCB1D2CA1}"/>
              </a:ext>
            </a:extLst>
          </p:cNvPr>
          <p:cNvCxnSpPr>
            <a:cxnSpLocks/>
          </p:cNvCxnSpPr>
          <p:nvPr/>
        </p:nvCxnSpPr>
        <p:spPr>
          <a:xfrm>
            <a:off x="3497546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CACF035-FB42-72F1-9BD2-EF6D570F2FC4}"/>
              </a:ext>
            </a:extLst>
          </p:cNvPr>
          <p:cNvGrpSpPr/>
          <p:nvPr/>
        </p:nvGrpSpPr>
        <p:grpSpPr>
          <a:xfrm>
            <a:off x="3916294" y="4149725"/>
            <a:ext cx="1362213" cy="937093"/>
            <a:chOff x="1199367" y="3753904"/>
            <a:chExt cx="1362213" cy="93709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0AEFBA4-F9E6-6B13-B492-E01BB5FCF1E9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03C5E5E4-C68D-BF5E-201F-2CA48D9B5CCF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CFFC206F-6F56-E08A-8387-6B277569C7BB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0F05AAE-F017-EF42-C152-E51FD02AEB01}"/>
              </a:ext>
            </a:extLst>
          </p:cNvPr>
          <p:cNvCxnSpPr>
            <a:cxnSpLocks/>
          </p:cNvCxnSpPr>
          <p:nvPr/>
        </p:nvCxnSpPr>
        <p:spPr>
          <a:xfrm flipH="1">
            <a:off x="3544175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8B6F4AE-C28A-C63E-FF9A-4B138BFC3574}"/>
              </a:ext>
            </a:extLst>
          </p:cNvPr>
          <p:cNvCxnSpPr>
            <a:cxnSpLocks/>
          </p:cNvCxnSpPr>
          <p:nvPr/>
        </p:nvCxnSpPr>
        <p:spPr>
          <a:xfrm>
            <a:off x="5263247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592D8400-0E49-6F8C-68BB-AD93D2947727}"/>
              </a:ext>
            </a:extLst>
          </p:cNvPr>
          <p:cNvGrpSpPr/>
          <p:nvPr/>
        </p:nvGrpSpPr>
        <p:grpSpPr>
          <a:xfrm>
            <a:off x="5681995" y="4149725"/>
            <a:ext cx="1362213" cy="937093"/>
            <a:chOff x="1199367" y="3753904"/>
            <a:chExt cx="1362213" cy="937093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DDD5B04-A12D-0B3B-BFEE-05C6CF4C741F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FC186B09-B6A6-0D7F-5626-1CDB03E19F80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29524879-0A87-D8E0-2188-B24ACF1CC387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CF2FFA79-D89B-B84E-E867-07B14FD265A1}"/>
              </a:ext>
            </a:extLst>
          </p:cNvPr>
          <p:cNvCxnSpPr>
            <a:cxnSpLocks/>
          </p:cNvCxnSpPr>
          <p:nvPr/>
        </p:nvCxnSpPr>
        <p:spPr>
          <a:xfrm flipH="1">
            <a:off x="5309876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33A8D02F-6D93-EAE4-9946-0A90A0A11230}"/>
              </a:ext>
            </a:extLst>
          </p:cNvPr>
          <p:cNvCxnSpPr>
            <a:cxnSpLocks/>
          </p:cNvCxnSpPr>
          <p:nvPr/>
        </p:nvCxnSpPr>
        <p:spPr>
          <a:xfrm>
            <a:off x="7044206" y="4559005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D0552EE-7915-D0B8-1C6D-5275804B397A}"/>
              </a:ext>
            </a:extLst>
          </p:cNvPr>
          <p:cNvGrpSpPr/>
          <p:nvPr/>
        </p:nvGrpSpPr>
        <p:grpSpPr>
          <a:xfrm>
            <a:off x="7462954" y="4149725"/>
            <a:ext cx="1362213" cy="937093"/>
            <a:chOff x="1199367" y="3753904"/>
            <a:chExt cx="1362213" cy="937093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672C04C3-21C8-2D0C-56AF-51C2834FE06F}"/>
                </a:ext>
              </a:extLst>
            </p:cNvPr>
            <p:cNvSpPr/>
            <p:nvPr/>
          </p:nvSpPr>
          <p:spPr>
            <a:xfrm>
              <a:off x="1199367" y="3753904"/>
              <a:ext cx="1362213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9B623CE-A9AA-C864-A407-AC3C40EAF0AE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70E951A8-70A0-0811-0C6B-4D655813C691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2C649D81-DF58-C9F6-6848-0D0FFABEEA02}"/>
              </a:ext>
            </a:extLst>
          </p:cNvPr>
          <p:cNvCxnSpPr>
            <a:cxnSpLocks/>
          </p:cNvCxnSpPr>
          <p:nvPr/>
        </p:nvCxnSpPr>
        <p:spPr>
          <a:xfrm flipH="1">
            <a:off x="7090835" y="4724107"/>
            <a:ext cx="359420" cy="0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0D53B2A5-B72C-0969-FAB8-D8805AEC5FA4}"/>
              </a:ext>
            </a:extLst>
          </p:cNvPr>
          <p:cNvCxnSpPr>
            <a:cxnSpLocks/>
          </p:cNvCxnSpPr>
          <p:nvPr/>
        </p:nvCxnSpPr>
        <p:spPr>
          <a:xfrm rot="5400000">
            <a:off x="2220829" y="5173394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00113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998B3-85A9-31CD-5949-C716BA6943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FB4B4-FA05-8AB7-2F8D-39FA4B630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CA89E-C54F-6A94-EB52-A6470FD6B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스택</a:t>
            </a:r>
            <a:r>
              <a:rPr lang="en-US" altLang="ko-KR"/>
              <a:t>: </a:t>
            </a:r>
            <a:r>
              <a:rPr lang="ko-KR" altLang="en-US"/>
              <a:t>마지막에 추가한 데이터가 삭제되는 구조</a:t>
            </a:r>
            <a:endParaRPr lang="en-US" altLang="ko-KR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1832FA6F-1CA7-C6FA-9869-4E29D9C8567F}"/>
              </a:ext>
            </a:extLst>
          </p:cNvPr>
          <p:cNvGrpSpPr/>
          <p:nvPr/>
        </p:nvGrpSpPr>
        <p:grpSpPr>
          <a:xfrm>
            <a:off x="2666088" y="3753904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5FE8647-E6D3-846C-1A31-BE0CFB339141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F6696D4-CB20-CDA3-9B7B-F68862C4B994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E57E54C-DA3F-EBF5-16BD-0C063E576024}"/>
              </a:ext>
            </a:extLst>
          </p:cNvPr>
          <p:cNvGrpSpPr/>
          <p:nvPr/>
        </p:nvGrpSpPr>
        <p:grpSpPr>
          <a:xfrm>
            <a:off x="3794372" y="3753904"/>
            <a:ext cx="1008346" cy="937093"/>
            <a:chOff x="1372311" y="3753904"/>
            <a:chExt cx="1008346" cy="93709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3A5EEBA-4BA5-CEA9-AA9A-A8A74186D120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50955D5-EA8D-92F9-A3EB-52B1B9B072B9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51B9CCD-353C-C298-46DA-516D28233CFD}"/>
              </a:ext>
            </a:extLst>
          </p:cNvPr>
          <p:cNvGrpSpPr/>
          <p:nvPr/>
        </p:nvGrpSpPr>
        <p:grpSpPr>
          <a:xfrm>
            <a:off x="4918221" y="3753904"/>
            <a:ext cx="1008346" cy="937093"/>
            <a:chOff x="1372311" y="3753904"/>
            <a:chExt cx="1008346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44D9C7F-2157-3BB0-9A04-966F191D684E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F5C2418-5DDE-44ED-6B0F-145F232DF35C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E6743C8-200E-DC8A-BA2B-1840DAC8A5D9}"/>
              </a:ext>
            </a:extLst>
          </p:cNvPr>
          <p:cNvGrpSpPr/>
          <p:nvPr/>
        </p:nvGrpSpPr>
        <p:grpSpPr>
          <a:xfrm>
            <a:off x="6046505" y="3753904"/>
            <a:ext cx="1008346" cy="937093"/>
            <a:chOff x="1372311" y="3753904"/>
            <a:chExt cx="1008346" cy="937093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4B9DF854-EF31-DB12-6454-BB6F093EED51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1D4C2ED1-32CE-4B15-03B4-F3A456F63764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EB4541A7-1AF3-56A1-BE26-E69313A8587D}"/>
              </a:ext>
            </a:extLst>
          </p:cNvPr>
          <p:cNvGrpSpPr/>
          <p:nvPr/>
        </p:nvGrpSpPr>
        <p:grpSpPr>
          <a:xfrm>
            <a:off x="7164104" y="3753904"/>
            <a:ext cx="1008346" cy="937093"/>
            <a:chOff x="1372311" y="3753904"/>
            <a:chExt cx="1008346" cy="937093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3F050F60-7AEC-CBF1-788B-02BAC208BFC9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8982A729-1755-A91B-4824-FF119C4EF027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13006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D5CCE9-0FDD-D5D8-4C6F-57E4337FB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11848-3944-778F-1E18-D07E94FA1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C488F-FBE8-64F0-37EA-36FA47E5F6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스택</a:t>
            </a:r>
            <a:r>
              <a:rPr lang="en-US" altLang="ko-KR"/>
              <a:t>: </a:t>
            </a:r>
            <a:r>
              <a:rPr lang="ko-KR" altLang="en-US"/>
              <a:t>마지막에 추가한 데이터가 삭제되는 구조</a:t>
            </a:r>
            <a:endParaRPr lang="en-US" altLang="ko-KR"/>
          </a:p>
          <a:p>
            <a:pPr marL="0" indent="0">
              <a:buNone/>
            </a:pP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추가하기</a:t>
            </a: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ko-KR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D2E551D1-4B87-829C-D7AF-3CF0125D2B42}"/>
              </a:ext>
            </a:extLst>
          </p:cNvPr>
          <p:cNvGrpSpPr/>
          <p:nvPr/>
        </p:nvGrpSpPr>
        <p:grpSpPr>
          <a:xfrm>
            <a:off x="2666088" y="3753904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FEAD610-BBD3-A8E0-263A-F7BA4F656407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0A1E19A-1856-AC73-C5E5-833BFEFC93C8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F98EF12C-B057-CA02-9CE0-164D709716CD}"/>
              </a:ext>
            </a:extLst>
          </p:cNvPr>
          <p:cNvGrpSpPr/>
          <p:nvPr/>
        </p:nvGrpSpPr>
        <p:grpSpPr>
          <a:xfrm>
            <a:off x="3794372" y="3753904"/>
            <a:ext cx="1008346" cy="937093"/>
            <a:chOff x="1372311" y="3753904"/>
            <a:chExt cx="1008346" cy="93709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F3E0A12-51B9-5710-D6BC-D375C6771183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AD2F0DA1-2B8D-4934-91FB-24AA308170DF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EFE3D1F-5F47-1734-589F-545A464CB993}"/>
              </a:ext>
            </a:extLst>
          </p:cNvPr>
          <p:cNvGrpSpPr/>
          <p:nvPr/>
        </p:nvGrpSpPr>
        <p:grpSpPr>
          <a:xfrm>
            <a:off x="4918221" y="3753904"/>
            <a:ext cx="1008346" cy="937093"/>
            <a:chOff x="1372311" y="3753904"/>
            <a:chExt cx="1008346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54077C3-3060-86B4-735E-D5C7FB9B0CD8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EBCCAB36-51F7-3B56-B0EC-C0319120847F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1C39F3E-B35D-ED0F-D667-864B7F77C6F1}"/>
              </a:ext>
            </a:extLst>
          </p:cNvPr>
          <p:cNvGrpSpPr/>
          <p:nvPr/>
        </p:nvGrpSpPr>
        <p:grpSpPr>
          <a:xfrm>
            <a:off x="6046505" y="3753904"/>
            <a:ext cx="1008346" cy="937093"/>
            <a:chOff x="1372311" y="3753904"/>
            <a:chExt cx="1008346" cy="937093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D51A8F9-7672-E32E-2CD9-76CBC133CECE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00CE0E85-06E8-E42E-DB67-3882FC016B14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54E4FA42-2F32-F15B-0F0B-7316C0BF0980}"/>
              </a:ext>
            </a:extLst>
          </p:cNvPr>
          <p:cNvGrpSpPr/>
          <p:nvPr/>
        </p:nvGrpSpPr>
        <p:grpSpPr>
          <a:xfrm>
            <a:off x="7164104" y="3753904"/>
            <a:ext cx="1008346" cy="937093"/>
            <a:chOff x="1372311" y="3753904"/>
            <a:chExt cx="1008346" cy="937093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62B2B250-30C4-FAE2-23A7-FEE729AD2CA1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DF94B833-EB9A-8766-8628-3B3E69A82393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CE50B464-EBF4-805C-7E26-CAFA7B207D62}"/>
              </a:ext>
            </a:extLst>
          </p:cNvPr>
          <p:cNvCxnSpPr>
            <a:cxnSpLocks/>
          </p:cNvCxnSpPr>
          <p:nvPr/>
        </p:nvCxnSpPr>
        <p:spPr>
          <a:xfrm rot="10800000" flipH="1">
            <a:off x="2000603" y="4231221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ED52A151-85B2-60EC-4901-03B5C24E2D1E}"/>
              </a:ext>
            </a:extLst>
          </p:cNvPr>
          <p:cNvGrpSpPr/>
          <p:nvPr/>
        </p:nvGrpSpPr>
        <p:grpSpPr>
          <a:xfrm>
            <a:off x="686192" y="3753904"/>
            <a:ext cx="1008346" cy="937093"/>
            <a:chOff x="1372311" y="3753904"/>
            <a:chExt cx="1008346" cy="937093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7DC4F9D-8FAC-34B8-5A79-512B94616C49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6C80A73F-A42C-E6AD-481C-99C5B5CA8791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F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04945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3A7B8-C9E8-E8CF-857A-CEEDA874E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7644C-5F76-C77F-7DD7-2C627069B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640E5-8BF4-1AC4-5021-D9805EA1C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스택</a:t>
            </a:r>
            <a:r>
              <a:rPr lang="en-US" altLang="ko-KR"/>
              <a:t>: </a:t>
            </a:r>
            <a:r>
              <a:rPr lang="ko-KR" altLang="en-US"/>
              <a:t>마지막에 추가한 데이터가 삭제되는 구조</a:t>
            </a:r>
            <a:endParaRPr lang="en-US" altLang="ko-KR"/>
          </a:p>
          <a:p>
            <a:pPr marL="0" indent="0">
              <a:buNone/>
            </a:pP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삭제하기</a:t>
            </a: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ko-KR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8740306-964E-DF8F-144C-BF16403DE9C8}"/>
              </a:ext>
            </a:extLst>
          </p:cNvPr>
          <p:cNvGrpSpPr/>
          <p:nvPr/>
        </p:nvGrpSpPr>
        <p:grpSpPr>
          <a:xfrm>
            <a:off x="2666088" y="3753904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87CD532-1252-F299-CE91-F8C0F19EAAFA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9BA83CC-F247-4DF3-799B-C826EEBC199D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5763B010-7413-CAD8-61BA-5D169644A043}"/>
              </a:ext>
            </a:extLst>
          </p:cNvPr>
          <p:cNvGrpSpPr/>
          <p:nvPr/>
        </p:nvGrpSpPr>
        <p:grpSpPr>
          <a:xfrm>
            <a:off x="3794372" y="3753904"/>
            <a:ext cx="1008346" cy="937093"/>
            <a:chOff x="1372311" y="3753904"/>
            <a:chExt cx="1008346" cy="93709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0E4D023F-0F0D-50C2-6EC0-69215DD4E1F4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CA7C99D-DCE0-9F57-1328-4AC85AE12930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6464F92-DED2-ED06-D808-90F2B6D45F6E}"/>
              </a:ext>
            </a:extLst>
          </p:cNvPr>
          <p:cNvGrpSpPr/>
          <p:nvPr/>
        </p:nvGrpSpPr>
        <p:grpSpPr>
          <a:xfrm>
            <a:off x="4918221" y="3753904"/>
            <a:ext cx="1008346" cy="937093"/>
            <a:chOff x="1372311" y="3753904"/>
            <a:chExt cx="1008346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D898013-D5C1-7EB2-728A-E4B70803463E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0E06E9F-C344-1169-5987-D1AEB0A820A4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F02AC14-9921-1851-CE9F-65C864A9921A}"/>
              </a:ext>
            </a:extLst>
          </p:cNvPr>
          <p:cNvGrpSpPr/>
          <p:nvPr/>
        </p:nvGrpSpPr>
        <p:grpSpPr>
          <a:xfrm>
            <a:off x="6046505" y="3753904"/>
            <a:ext cx="1008346" cy="937093"/>
            <a:chOff x="1372311" y="3753904"/>
            <a:chExt cx="1008346" cy="937093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50BC578A-D79D-B8D3-F979-DC9183E26527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44E7522E-9DC8-B595-ACBA-FCAC30D1F609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B85D950D-35F7-77FF-DF8B-A046D7EAEC72}"/>
              </a:ext>
            </a:extLst>
          </p:cNvPr>
          <p:cNvGrpSpPr/>
          <p:nvPr/>
        </p:nvGrpSpPr>
        <p:grpSpPr>
          <a:xfrm>
            <a:off x="7164104" y="3753904"/>
            <a:ext cx="1008346" cy="937093"/>
            <a:chOff x="1372311" y="3753904"/>
            <a:chExt cx="1008346" cy="937093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668A622A-F4B6-2B00-3E0E-1E4AACBD6F02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BD5E9AD0-E4C8-F7BC-5A36-B41288612FC4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E98496F5-2098-27DE-FD49-3A3B6B2C59D7}"/>
              </a:ext>
            </a:extLst>
          </p:cNvPr>
          <p:cNvCxnSpPr>
            <a:cxnSpLocks/>
          </p:cNvCxnSpPr>
          <p:nvPr/>
        </p:nvCxnSpPr>
        <p:spPr>
          <a:xfrm rot="10800000">
            <a:off x="2000603" y="4231221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4077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0ADA09-7FFA-3C39-DC09-E55AAF6CBB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1D423-41CC-8369-2151-56BB76732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E8B17-61C0-7AF0-32CC-E6E256695D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큐</a:t>
            </a:r>
            <a:r>
              <a:rPr lang="en-US" altLang="ko-KR"/>
              <a:t>: </a:t>
            </a:r>
            <a:r>
              <a:rPr lang="ko-KR" altLang="en-US"/>
              <a:t>처음에 추가한 데이터가 삭제되는 구조</a:t>
            </a:r>
            <a:endParaRPr lang="en-US" altLang="ko-KR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59B6638-59D2-D276-71F3-E517F025660E}"/>
              </a:ext>
            </a:extLst>
          </p:cNvPr>
          <p:cNvGrpSpPr/>
          <p:nvPr/>
        </p:nvGrpSpPr>
        <p:grpSpPr>
          <a:xfrm>
            <a:off x="1586588" y="3753904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CBCAF5E-2D74-7D2F-4397-A82A54A803C8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EDB6C3E-4320-BDC6-D3E1-6C1557DDA12E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127C146B-9394-E54F-E20B-C3C4EA9988CD}"/>
              </a:ext>
            </a:extLst>
          </p:cNvPr>
          <p:cNvGrpSpPr/>
          <p:nvPr/>
        </p:nvGrpSpPr>
        <p:grpSpPr>
          <a:xfrm>
            <a:off x="2714872" y="3753904"/>
            <a:ext cx="1008346" cy="937093"/>
            <a:chOff x="1372311" y="3753904"/>
            <a:chExt cx="1008346" cy="93709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36B91D3-CE62-CE10-846E-01251B4D43DB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7647F30-2B4C-8A3E-C42B-E8F4F303FD8D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52ADA7A-62C3-DF4C-0E92-1D12D016CC58}"/>
              </a:ext>
            </a:extLst>
          </p:cNvPr>
          <p:cNvGrpSpPr/>
          <p:nvPr/>
        </p:nvGrpSpPr>
        <p:grpSpPr>
          <a:xfrm>
            <a:off x="3838721" y="3753904"/>
            <a:ext cx="1008346" cy="937093"/>
            <a:chOff x="1372311" y="3753904"/>
            <a:chExt cx="1008346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46148628-D01C-5609-18A7-4D3E846C3CAA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8B68AFEB-E0FC-0C07-47B3-CC0A8A1D2E69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4EFDD6E-A825-FA94-3696-20295DB22763}"/>
              </a:ext>
            </a:extLst>
          </p:cNvPr>
          <p:cNvGrpSpPr/>
          <p:nvPr/>
        </p:nvGrpSpPr>
        <p:grpSpPr>
          <a:xfrm>
            <a:off x="4967005" y="3753904"/>
            <a:ext cx="1008346" cy="937093"/>
            <a:chOff x="1372311" y="3753904"/>
            <a:chExt cx="1008346" cy="937093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171DC4A7-939D-C0B3-C78D-D66690EAABB3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F08E5667-84CF-1CEA-6E9E-D814AA07166D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228C5499-AE95-409E-6F0C-94FC6B33DB06}"/>
              </a:ext>
            </a:extLst>
          </p:cNvPr>
          <p:cNvGrpSpPr/>
          <p:nvPr/>
        </p:nvGrpSpPr>
        <p:grpSpPr>
          <a:xfrm>
            <a:off x="6084604" y="3753904"/>
            <a:ext cx="1008346" cy="937093"/>
            <a:chOff x="1372311" y="3753904"/>
            <a:chExt cx="1008346" cy="937093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D8003C32-B065-F138-3CF1-AECEC6F3A533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6DFD02DF-C1D5-E4E7-3B4F-AD1962E5C3B2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564445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9EB85-7FA9-0A3D-7A7F-787F593B61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5E3F-F954-BA66-2654-0A86451DB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C603F-481A-4661-548E-EA3B0D1B8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큐</a:t>
            </a:r>
            <a:r>
              <a:rPr lang="en-US" altLang="ko-KR"/>
              <a:t>: </a:t>
            </a:r>
            <a:r>
              <a:rPr lang="ko-KR" altLang="en-US"/>
              <a:t>처음에 추가한 데이터가 삭제되는 구조</a:t>
            </a:r>
            <a:endParaRPr lang="en-US" altLang="ko-KR"/>
          </a:p>
          <a:p>
            <a:pPr marL="0" indent="0">
              <a:buNone/>
            </a:pP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추가하기</a:t>
            </a:r>
            <a:endParaRPr lang="en-US" altLang="ko-KR">
              <a:solidFill>
                <a:srgbClr val="FF0000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9D5B752B-5820-8948-8519-C35F1BBDD10A}"/>
              </a:ext>
            </a:extLst>
          </p:cNvPr>
          <p:cNvGrpSpPr/>
          <p:nvPr/>
        </p:nvGrpSpPr>
        <p:grpSpPr>
          <a:xfrm>
            <a:off x="1586588" y="3753904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41C95B1-4764-455A-F4F8-1C229E37D19D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AE85EA2-3069-1C85-A61E-01EB125C4821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635AEA8C-4802-FEE8-84A0-B9167F2F6412}"/>
              </a:ext>
            </a:extLst>
          </p:cNvPr>
          <p:cNvGrpSpPr/>
          <p:nvPr/>
        </p:nvGrpSpPr>
        <p:grpSpPr>
          <a:xfrm>
            <a:off x="2714872" y="3753904"/>
            <a:ext cx="1008346" cy="937093"/>
            <a:chOff x="1372311" y="3753904"/>
            <a:chExt cx="1008346" cy="93709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47A5068-FCFD-E40F-F1AA-36E7D924EAE0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28CE901-12FE-C28A-3842-B4ED0EAC3FB4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DBA1316-AF42-A400-A308-320919E12F1E}"/>
              </a:ext>
            </a:extLst>
          </p:cNvPr>
          <p:cNvGrpSpPr/>
          <p:nvPr/>
        </p:nvGrpSpPr>
        <p:grpSpPr>
          <a:xfrm>
            <a:off x="3838721" y="3753904"/>
            <a:ext cx="1008346" cy="937093"/>
            <a:chOff x="1372311" y="3753904"/>
            <a:chExt cx="1008346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B6EA0C75-8882-45DC-8C5F-C058E5E6A392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BEDDE943-A17C-0E19-CFAC-9F0C14F847E5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B69E756-13B9-A7EB-C663-67FDD1318ECC}"/>
              </a:ext>
            </a:extLst>
          </p:cNvPr>
          <p:cNvGrpSpPr/>
          <p:nvPr/>
        </p:nvGrpSpPr>
        <p:grpSpPr>
          <a:xfrm>
            <a:off x="4967005" y="3753904"/>
            <a:ext cx="1008346" cy="937093"/>
            <a:chOff x="1372311" y="3753904"/>
            <a:chExt cx="1008346" cy="937093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621F73FF-63D5-5C4D-7001-F4B69D146C4B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13F23667-FA6F-8CE3-56BB-2B1C7FA10E0E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3FA0E93-1B13-5BC4-71B1-D88CF2A24EBD}"/>
              </a:ext>
            </a:extLst>
          </p:cNvPr>
          <p:cNvGrpSpPr/>
          <p:nvPr/>
        </p:nvGrpSpPr>
        <p:grpSpPr>
          <a:xfrm>
            <a:off x="6084604" y="3753904"/>
            <a:ext cx="1008346" cy="937093"/>
            <a:chOff x="1372311" y="3753904"/>
            <a:chExt cx="1008346" cy="937093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02E6F415-AE66-8944-F6FE-938AE49E51B7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CC78F1F1-FA6E-5B89-82BC-932FE529B64C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705F96C8-83FD-A51D-9944-60610B3BD890}"/>
              </a:ext>
            </a:extLst>
          </p:cNvPr>
          <p:cNvCxnSpPr>
            <a:cxnSpLocks/>
          </p:cNvCxnSpPr>
          <p:nvPr/>
        </p:nvCxnSpPr>
        <p:spPr>
          <a:xfrm rot="10800000">
            <a:off x="7259169" y="4231221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B378092C-0636-F51D-A2A3-0178DC9EDC57}"/>
              </a:ext>
            </a:extLst>
          </p:cNvPr>
          <p:cNvGrpSpPr/>
          <p:nvPr/>
        </p:nvGrpSpPr>
        <p:grpSpPr>
          <a:xfrm>
            <a:off x="7785596" y="3753904"/>
            <a:ext cx="1008346" cy="937093"/>
            <a:chOff x="1372311" y="3753904"/>
            <a:chExt cx="1008346" cy="937093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325F0A1-1F1D-6912-B249-6D06D67F7373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FE87AA0-2AC5-E371-5416-CC6D5CAB8D29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F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95779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07E61-43FA-7B39-48F8-98AE0B3381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21C27-F3F5-CF09-A903-E0BAAEE72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93F66-D08C-93A7-94E9-6509AC97A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큐</a:t>
            </a:r>
            <a:r>
              <a:rPr lang="en-US" altLang="ko-KR"/>
              <a:t>: </a:t>
            </a:r>
            <a:r>
              <a:rPr lang="ko-KR" altLang="en-US"/>
              <a:t>처음에 추가한 데이터가 삭제되는 구조</a:t>
            </a:r>
            <a:endParaRPr lang="en-US" altLang="ko-KR"/>
          </a:p>
          <a:p>
            <a:pPr marL="0" indent="0">
              <a:buNone/>
            </a:pP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삭제하기</a:t>
            </a:r>
            <a:endParaRPr lang="en-US" altLang="ko-KR">
              <a:solidFill>
                <a:srgbClr val="FF0000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135CA75-1518-0855-893A-E1D1B1C74788}"/>
              </a:ext>
            </a:extLst>
          </p:cNvPr>
          <p:cNvGrpSpPr/>
          <p:nvPr/>
        </p:nvGrpSpPr>
        <p:grpSpPr>
          <a:xfrm>
            <a:off x="1586588" y="3753904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161D47F-F407-C3CA-E676-3055C65971C1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23E6A89-DDFA-0896-88BA-FABAE1BC0EAA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8BBC0264-730C-0AEF-CE7B-4CF6A55BD8B5}"/>
              </a:ext>
            </a:extLst>
          </p:cNvPr>
          <p:cNvGrpSpPr/>
          <p:nvPr/>
        </p:nvGrpSpPr>
        <p:grpSpPr>
          <a:xfrm>
            <a:off x="2714872" y="3753904"/>
            <a:ext cx="1008346" cy="937093"/>
            <a:chOff x="1372311" y="3753904"/>
            <a:chExt cx="1008346" cy="93709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F1C79BE-387E-FFCF-A392-F487DA911E05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B653945-459D-21DB-FC57-CAD1A3264E1A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9675E7A-C26F-8702-FAFF-784B082DF71A}"/>
              </a:ext>
            </a:extLst>
          </p:cNvPr>
          <p:cNvGrpSpPr/>
          <p:nvPr/>
        </p:nvGrpSpPr>
        <p:grpSpPr>
          <a:xfrm>
            <a:off x="3838721" y="3753904"/>
            <a:ext cx="1008346" cy="937093"/>
            <a:chOff x="1372311" y="3753904"/>
            <a:chExt cx="1008346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F225EA4-4101-A739-5B50-479429610099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7336BA9-C649-E8D6-614D-C8C80F240982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2DBC194-4873-7BF4-43C7-69C137362C04}"/>
              </a:ext>
            </a:extLst>
          </p:cNvPr>
          <p:cNvGrpSpPr/>
          <p:nvPr/>
        </p:nvGrpSpPr>
        <p:grpSpPr>
          <a:xfrm>
            <a:off x="4967005" y="3753904"/>
            <a:ext cx="1008346" cy="937093"/>
            <a:chOff x="1372311" y="3753904"/>
            <a:chExt cx="1008346" cy="937093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BB18C80D-E72A-7740-62A0-86284F170AE4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F344A29A-4B3F-ABBA-FD47-A8D46151E89C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C09836ED-7FF1-3247-2F9D-E6852C628497}"/>
              </a:ext>
            </a:extLst>
          </p:cNvPr>
          <p:cNvGrpSpPr/>
          <p:nvPr/>
        </p:nvGrpSpPr>
        <p:grpSpPr>
          <a:xfrm>
            <a:off x="6084604" y="3753904"/>
            <a:ext cx="1008346" cy="937093"/>
            <a:chOff x="1372311" y="3753904"/>
            <a:chExt cx="1008346" cy="937093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4B030E8F-FE53-98E4-2B85-3A806E4CDBFE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B174EBE-A302-F7A7-8C02-39AF8F222091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65773C07-A2BC-0BA1-D02B-D1F456CF4F9D}"/>
              </a:ext>
            </a:extLst>
          </p:cNvPr>
          <p:cNvCxnSpPr>
            <a:cxnSpLocks/>
          </p:cNvCxnSpPr>
          <p:nvPr/>
        </p:nvCxnSpPr>
        <p:spPr>
          <a:xfrm rot="10800000">
            <a:off x="1070035" y="4231221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248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15A19-F948-3318-94D4-D0899718F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1BCAC-347E-C171-F97A-63D4DA3B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3836" y="262442"/>
            <a:ext cx="3488639" cy="607653"/>
          </a:xfrm>
        </p:spPr>
        <p:txBody>
          <a:bodyPr>
            <a:spAutoFit/>
          </a:bodyPr>
          <a:lstStyle/>
          <a:p>
            <a:r>
              <a:rPr lang="ko-KR" altLang="en-US"/>
              <a:t>그래프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E6FC9-BC9D-4C54-C8C1-F65DBE07A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그래프</a:t>
            </a:r>
            <a:r>
              <a:rPr lang="en-US" altLang="ko-KR"/>
              <a:t>: </a:t>
            </a:r>
            <a:r>
              <a:rPr lang="ko-KR" altLang="en-US"/>
              <a:t>노드들이 연결선으로 연결된 구조</a:t>
            </a:r>
            <a:endParaRPr lang="en-US" altLang="ko-KR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6D2BBD29-5D84-DEC1-6EF5-A4B9F65DCF46}"/>
              </a:ext>
            </a:extLst>
          </p:cNvPr>
          <p:cNvSpPr/>
          <p:nvPr/>
        </p:nvSpPr>
        <p:spPr>
          <a:xfrm>
            <a:off x="1987648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A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665F122-95D4-D256-F759-B578C5D94C63}"/>
              </a:ext>
            </a:extLst>
          </p:cNvPr>
          <p:cNvSpPr/>
          <p:nvPr/>
        </p:nvSpPr>
        <p:spPr>
          <a:xfrm>
            <a:off x="4151340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B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57FDA027-14C0-09EA-B6DE-31B6A49350E3}"/>
              </a:ext>
            </a:extLst>
          </p:cNvPr>
          <p:cNvSpPr/>
          <p:nvPr/>
        </p:nvSpPr>
        <p:spPr>
          <a:xfrm>
            <a:off x="6315032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C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2D4E82C2-2DEB-3AB0-9FA7-9B2C1B9B2FEF}"/>
              </a:ext>
            </a:extLst>
          </p:cNvPr>
          <p:cNvSpPr/>
          <p:nvPr/>
        </p:nvSpPr>
        <p:spPr>
          <a:xfrm>
            <a:off x="1987648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D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1B05C22-156C-30A6-08E3-6C90B58A69A0}"/>
              </a:ext>
            </a:extLst>
          </p:cNvPr>
          <p:cNvSpPr/>
          <p:nvPr/>
        </p:nvSpPr>
        <p:spPr>
          <a:xfrm>
            <a:off x="4151340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E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29E2C35-4E5E-234B-965C-9B151ED823F1}"/>
              </a:ext>
            </a:extLst>
          </p:cNvPr>
          <p:cNvCxnSpPr>
            <a:stCxn id="18" idx="6"/>
            <a:endCxn id="19" idx="2"/>
          </p:cNvCxnSpPr>
          <p:nvPr/>
        </p:nvCxnSpPr>
        <p:spPr>
          <a:xfrm>
            <a:off x="2828967" y="3538465"/>
            <a:ext cx="132237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44BAD130-9528-6F7E-5E3B-278C08F1B1A1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>
            <a:off x="4992659" y="3538465"/>
            <a:ext cx="132237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7EE4F4E-068A-DE70-97F3-294DFDAF8C0D}"/>
              </a:ext>
            </a:extLst>
          </p:cNvPr>
          <p:cNvCxnSpPr>
            <a:cxnSpLocks/>
            <a:stCxn id="21" idx="6"/>
            <a:endCxn id="22" idx="2"/>
          </p:cNvCxnSpPr>
          <p:nvPr/>
        </p:nvCxnSpPr>
        <p:spPr>
          <a:xfrm>
            <a:off x="2828967" y="5553531"/>
            <a:ext cx="132237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72E1F9F-CE85-28F5-FC8C-0E376350518E}"/>
              </a:ext>
            </a:extLst>
          </p:cNvPr>
          <p:cNvCxnSpPr>
            <a:cxnSpLocks/>
            <a:stCxn id="18" idx="4"/>
            <a:endCxn id="21" idx="0"/>
          </p:cNvCxnSpPr>
          <p:nvPr/>
        </p:nvCxnSpPr>
        <p:spPr>
          <a:xfrm>
            <a:off x="2408308" y="3959124"/>
            <a:ext cx="0" cy="1173747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168F330-E310-443E-7224-EAF6E73063A2}"/>
              </a:ext>
            </a:extLst>
          </p:cNvPr>
          <p:cNvCxnSpPr>
            <a:cxnSpLocks/>
            <a:stCxn id="19" idx="4"/>
            <a:endCxn id="22" idx="0"/>
          </p:cNvCxnSpPr>
          <p:nvPr/>
        </p:nvCxnSpPr>
        <p:spPr>
          <a:xfrm>
            <a:off x="4572000" y="3959124"/>
            <a:ext cx="0" cy="1173747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C03A1F1A-0D3C-912A-CD12-F8DB190AFB6D}"/>
              </a:ext>
            </a:extLst>
          </p:cNvPr>
          <p:cNvCxnSpPr>
            <a:cxnSpLocks/>
            <a:stCxn id="19" idx="3"/>
            <a:endCxn id="21" idx="7"/>
          </p:cNvCxnSpPr>
          <p:nvPr/>
        </p:nvCxnSpPr>
        <p:spPr>
          <a:xfrm flipH="1">
            <a:off x="2705759" y="3835916"/>
            <a:ext cx="1568789" cy="142016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5E9CF593-DE07-44C4-8885-9778199CB3C1}"/>
              </a:ext>
            </a:extLst>
          </p:cNvPr>
          <p:cNvCxnSpPr>
            <a:cxnSpLocks/>
            <a:stCxn id="20" idx="3"/>
            <a:endCxn id="22" idx="7"/>
          </p:cNvCxnSpPr>
          <p:nvPr/>
        </p:nvCxnSpPr>
        <p:spPr>
          <a:xfrm flipH="1">
            <a:off x="4869451" y="3835916"/>
            <a:ext cx="1568789" cy="142016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156000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9142E-46C5-95B2-9717-500664BB3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DBCA0-0D20-154B-619F-1ABB867DC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5F41B-F10E-CAFF-CDE4-1A7B8E6578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덱</a:t>
            </a:r>
            <a:r>
              <a:rPr lang="en-US" altLang="ko-KR"/>
              <a:t>: </a:t>
            </a:r>
            <a:r>
              <a:rPr lang="ko-KR" altLang="en-US"/>
              <a:t>양방향에 데이터 추가</a:t>
            </a:r>
            <a:r>
              <a:rPr lang="en-US" altLang="ko-KR"/>
              <a:t>/</a:t>
            </a:r>
            <a:r>
              <a:rPr lang="ko-KR" altLang="en-US"/>
              <a:t>삭제가 가능한 구조</a:t>
            </a:r>
            <a:endParaRPr lang="en-US" altLang="ko-KR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EC2F1646-FBEA-A028-6662-F02D4F1D48F6}"/>
              </a:ext>
            </a:extLst>
          </p:cNvPr>
          <p:cNvGrpSpPr/>
          <p:nvPr/>
        </p:nvGrpSpPr>
        <p:grpSpPr>
          <a:xfrm>
            <a:off x="1586588" y="3753904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EB172D2-DC49-9738-31BC-11CCA6562442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CFAA4E5-9CFE-DF64-9020-C68B0808DFF4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A74E194B-DB51-2094-FF2D-1220F92811EC}"/>
              </a:ext>
            </a:extLst>
          </p:cNvPr>
          <p:cNvGrpSpPr/>
          <p:nvPr/>
        </p:nvGrpSpPr>
        <p:grpSpPr>
          <a:xfrm>
            <a:off x="2714872" y="3753904"/>
            <a:ext cx="1008346" cy="937093"/>
            <a:chOff x="1372311" y="3753904"/>
            <a:chExt cx="1008346" cy="93709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FFD3134-8458-48BE-CD96-B5FA13BD7A96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42D929B-4E8A-C170-F404-E98EFEC8AE66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F8F38BA-326F-01EE-FE9A-041834C9E75A}"/>
              </a:ext>
            </a:extLst>
          </p:cNvPr>
          <p:cNvGrpSpPr/>
          <p:nvPr/>
        </p:nvGrpSpPr>
        <p:grpSpPr>
          <a:xfrm>
            <a:off x="3838721" y="3753904"/>
            <a:ext cx="1008346" cy="937093"/>
            <a:chOff x="1372311" y="3753904"/>
            <a:chExt cx="1008346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87C7F4E6-BF1D-3BA7-1124-A4E6BB0DE05B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E7C7E42D-AABC-34FF-6174-CCCCD27D5AE7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F7BFB078-2FE4-8189-5C07-E3C9C50B5204}"/>
              </a:ext>
            </a:extLst>
          </p:cNvPr>
          <p:cNvGrpSpPr/>
          <p:nvPr/>
        </p:nvGrpSpPr>
        <p:grpSpPr>
          <a:xfrm>
            <a:off x="4967005" y="3753904"/>
            <a:ext cx="1008346" cy="937093"/>
            <a:chOff x="1372311" y="3753904"/>
            <a:chExt cx="1008346" cy="937093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9C091E06-B01A-F745-8DB6-14138B883EEB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EB0FB5A2-44DB-1C4D-52ED-7372445D7CD0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C2787DB-5A9C-15AE-D310-EDCB71343B4E}"/>
              </a:ext>
            </a:extLst>
          </p:cNvPr>
          <p:cNvGrpSpPr/>
          <p:nvPr/>
        </p:nvGrpSpPr>
        <p:grpSpPr>
          <a:xfrm>
            <a:off x="6084604" y="3753904"/>
            <a:ext cx="1008346" cy="937093"/>
            <a:chOff x="1372311" y="3753904"/>
            <a:chExt cx="1008346" cy="937093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4AB7ED7-018A-4A9D-0FD8-D86F96BB57A5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355BEFAB-E5B0-E75E-512B-2700CA4963E6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22809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DA4604-E8F0-0034-60B0-C864071FA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136F1-3DD5-C698-9CC1-6498E4C3C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148BA-86B3-F7CC-7AAE-AFDFCA90C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덱</a:t>
            </a:r>
            <a:r>
              <a:rPr lang="en-US" altLang="ko-KR"/>
              <a:t>: </a:t>
            </a:r>
            <a:r>
              <a:rPr lang="ko-KR" altLang="en-US"/>
              <a:t>양방향에 데이터 추가</a:t>
            </a:r>
            <a:r>
              <a:rPr lang="en-US" altLang="ko-KR"/>
              <a:t>/</a:t>
            </a:r>
            <a:r>
              <a:rPr lang="ko-KR" altLang="en-US"/>
              <a:t>삭제가 가능한 구조</a:t>
            </a:r>
            <a:endParaRPr lang="en-US" altLang="ko-KR"/>
          </a:p>
          <a:p>
            <a:pPr marL="0" indent="0">
              <a:buNone/>
            </a:pP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추가하기</a:t>
            </a:r>
            <a:endParaRPr lang="en-US" altLang="ko-KR">
              <a:solidFill>
                <a:srgbClr val="FF0000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72DDA5B-817F-CBB1-6FD9-1BBF467E28EA}"/>
              </a:ext>
            </a:extLst>
          </p:cNvPr>
          <p:cNvGrpSpPr/>
          <p:nvPr/>
        </p:nvGrpSpPr>
        <p:grpSpPr>
          <a:xfrm>
            <a:off x="1586588" y="3753904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DB8DE73-4F66-7E67-CDAE-D2E650382217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466FE9B-0271-7D6C-E089-BC16475B010F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BFB4E9B7-4ED8-A572-EE46-C0C90075D298}"/>
              </a:ext>
            </a:extLst>
          </p:cNvPr>
          <p:cNvGrpSpPr/>
          <p:nvPr/>
        </p:nvGrpSpPr>
        <p:grpSpPr>
          <a:xfrm>
            <a:off x="2714872" y="3753904"/>
            <a:ext cx="1008346" cy="937093"/>
            <a:chOff x="1372311" y="3753904"/>
            <a:chExt cx="1008346" cy="93709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F61BCEE-9021-AD6C-3B8D-5938676C8BDA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D706099-5297-F822-AE93-B92CC9782875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D033A92-134E-CCCD-2209-2BD37C9DB7F2}"/>
              </a:ext>
            </a:extLst>
          </p:cNvPr>
          <p:cNvGrpSpPr/>
          <p:nvPr/>
        </p:nvGrpSpPr>
        <p:grpSpPr>
          <a:xfrm>
            <a:off x="3838721" y="3753904"/>
            <a:ext cx="1008346" cy="937093"/>
            <a:chOff x="1372311" y="3753904"/>
            <a:chExt cx="1008346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F62F417-8574-C705-6082-9C93D99460BE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24113D4-FA39-5761-4F25-0A6AAC0DB55F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48B7E838-1F94-3179-24F9-A82EADAF5A65}"/>
              </a:ext>
            </a:extLst>
          </p:cNvPr>
          <p:cNvGrpSpPr/>
          <p:nvPr/>
        </p:nvGrpSpPr>
        <p:grpSpPr>
          <a:xfrm>
            <a:off x="4967005" y="3753904"/>
            <a:ext cx="1008346" cy="937093"/>
            <a:chOff x="1372311" y="3753904"/>
            <a:chExt cx="1008346" cy="937093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F568C1D9-0452-8946-A223-FD76A2A8E2CA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47848463-0BDE-6946-DF74-7E3BC2C42DB5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791B8B85-59B0-FC78-31AB-18A5BA7FB8C4}"/>
              </a:ext>
            </a:extLst>
          </p:cNvPr>
          <p:cNvGrpSpPr/>
          <p:nvPr/>
        </p:nvGrpSpPr>
        <p:grpSpPr>
          <a:xfrm>
            <a:off x="6084604" y="3753904"/>
            <a:ext cx="1008346" cy="937093"/>
            <a:chOff x="1372311" y="3753904"/>
            <a:chExt cx="1008346" cy="937093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B3A9C69-76B1-D7DB-8708-D115DC6B0097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C6DB8E18-D5CC-8613-451A-67DEDECFC78B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2EBDC31F-9ED8-ECF4-216F-A63D158A8DCC}"/>
              </a:ext>
            </a:extLst>
          </p:cNvPr>
          <p:cNvCxnSpPr>
            <a:cxnSpLocks/>
          </p:cNvCxnSpPr>
          <p:nvPr/>
        </p:nvCxnSpPr>
        <p:spPr>
          <a:xfrm rot="10800000">
            <a:off x="7259169" y="4231221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168187D7-D30B-1108-A9C8-59C70FFC623D}"/>
              </a:ext>
            </a:extLst>
          </p:cNvPr>
          <p:cNvGrpSpPr/>
          <p:nvPr/>
        </p:nvGrpSpPr>
        <p:grpSpPr>
          <a:xfrm>
            <a:off x="7785596" y="3753904"/>
            <a:ext cx="1008346" cy="937093"/>
            <a:chOff x="1372311" y="3753904"/>
            <a:chExt cx="1008346" cy="937093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0881D09-DBEF-48A3-A6A1-14939768B1F0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7890B89-A205-6D10-4B03-7F9D335E38CF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F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446B546-6C94-6858-5997-857C87D07B92}"/>
              </a:ext>
            </a:extLst>
          </p:cNvPr>
          <p:cNvGrpSpPr/>
          <p:nvPr/>
        </p:nvGrpSpPr>
        <p:grpSpPr>
          <a:xfrm>
            <a:off x="0" y="3753904"/>
            <a:ext cx="1008346" cy="937093"/>
            <a:chOff x="1372311" y="3753904"/>
            <a:chExt cx="1008346" cy="93709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4AB2C35-1A3C-50F4-ED2E-588DBCA73EF8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936D7CC-5E9C-B5F8-ACAB-A737DD8917DE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G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BC9FF466-EEF8-3952-4AFA-D960F0E32C99}"/>
              </a:ext>
            </a:extLst>
          </p:cNvPr>
          <p:cNvCxnSpPr>
            <a:cxnSpLocks/>
          </p:cNvCxnSpPr>
          <p:nvPr/>
        </p:nvCxnSpPr>
        <p:spPr>
          <a:xfrm rot="10800000" flipH="1">
            <a:off x="1107230" y="4231221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41657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8F3BCF-055A-30C5-1B20-7E3CB52D9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B3AF9-8ADB-5A95-26EB-2E6F5578E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08" y="262442"/>
            <a:ext cx="5425067" cy="607653"/>
          </a:xfrm>
        </p:spPr>
        <p:txBody>
          <a:bodyPr>
            <a:spAutoFit/>
          </a:bodyPr>
          <a:lstStyle/>
          <a:p>
            <a:r>
              <a:rPr lang="ko-KR" altLang="en-US"/>
              <a:t>일차원 자료구조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61857-9B53-7EDA-0E26-C014627F8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덱</a:t>
            </a:r>
            <a:r>
              <a:rPr lang="en-US" altLang="ko-KR"/>
              <a:t>: </a:t>
            </a:r>
            <a:r>
              <a:rPr lang="ko-KR" altLang="en-US"/>
              <a:t>양방향에 데이터 추가</a:t>
            </a:r>
            <a:r>
              <a:rPr lang="en-US" altLang="ko-KR"/>
              <a:t>/</a:t>
            </a:r>
            <a:r>
              <a:rPr lang="ko-KR" altLang="en-US"/>
              <a:t>삭제가 가능한 구조</a:t>
            </a:r>
            <a:endParaRPr lang="en-US" altLang="ko-KR"/>
          </a:p>
          <a:p>
            <a:pPr marL="0" indent="0">
              <a:buNone/>
            </a:pPr>
            <a:endParaRPr lang="en-US" altLang="ko-KR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ko-KR" altLang="en-US">
                <a:solidFill>
                  <a:srgbClr val="FF0000"/>
                </a:solidFill>
              </a:rPr>
              <a:t>삭제하기</a:t>
            </a:r>
            <a:endParaRPr lang="en-US" altLang="ko-KR">
              <a:solidFill>
                <a:srgbClr val="FF0000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0932E2B-9610-789B-DE4F-2EC32101F3B1}"/>
              </a:ext>
            </a:extLst>
          </p:cNvPr>
          <p:cNvGrpSpPr/>
          <p:nvPr/>
        </p:nvGrpSpPr>
        <p:grpSpPr>
          <a:xfrm>
            <a:off x="1586588" y="3753904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D3A4600-905A-3406-E523-DFB1B972EB71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89949D7F-B1FD-FAF8-C010-292CDBCF9A5B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E195E706-72D1-6824-26B7-FB475AEBD3E5}"/>
              </a:ext>
            </a:extLst>
          </p:cNvPr>
          <p:cNvGrpSpPr/>
          <p:nvPr/>
        </p:nvGrpSpPr>
        <p:grpSpPr>
          <a:xfrm>
            <a:off x="2714872" y="3753904"/>
            <a:ext cx="1008346" cy="937093"/>
            <a:chOff x="1372311" y="3753904"/>
            <a:chExt cx="1008346" cy="93709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A4E851C-6AE1-18D0-70BB-DE4E7593D089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9F0DF30-D0A6-05DD-9C4D-EFC2A065288C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A9A533C-C1FD-FD8B-5765-765C8BD8B84C}"/>
              </a:ext>
            </a:extLst>
          </p:cNvPr>
          <p:cNvGrpSpPr/>
          <p:nvPr/>
        </p:nvGrpSpPr>
        <p:grpSpPr>
          <a:xfrm>
            <a:off x="3838721" y="3753904"/>
            <a:ext cx="1008346" cy="937093"/>
            <a:chOff x="1372311" y="3753904"/>
            <a:chExt cx="1008346" cy="937093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1D6D9107-E842-7B82-831A-97B6574462FA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752292B3-2A41-E5CE-0E1F-AF30BE94423B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D4E8FD5-81ED-3EA3-B04E-A162435EECD2}"/>
              </a:ext>
            </a:extLst>
          </p:cNvPr>
          <p:cNvGrpSpPr/>
          <p:nvPr/>
        </p:nvGrpSpPr>
        <p:grpSpPr>
          <a:xfrm>
            <a:off x="4967005" y="3753904"/>
            <a:ext cx="1008346" cy="937093"/>
            <a:chOff x="1372311" y="3753904"/>
            <a:chExt cx="1008346" cy="937093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313E97B8-A0B0-E26F-74A0-AAD3D71665F0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D77EFC04-E08F-25F9-4F10-4A8EF8B5FE6C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D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C47005C-9957-7F97-F279-F3B83C612082}"/>
              </a:ext>
            </a:extLst>
          </p:cNvPr>
          <p:cNvGrpSpPr/>
          <p:nvPr/>
        </p:nvGrpSpPr>
        <p:grpSpPr>
          <a:xfrm>
            <a:off x="6084604" y="3753904"/>
            <a:ext cx="1008346" cy="937093"/>
            <a:chOff x="1372311" y="3753904"/>
            <a:chExt cx="1008346" cy="937093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375AE62-C0FF-BB08-5A17-9C33AFDCE037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F48DA1F4-27EB-87C5-E594-E0AAA743E432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E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463F601B-82C9-B1F3-FF55-0EDD9C0E6E43}"/>
              </a:ext>
            </a:extLst>
          </p:cNvPr>
          <p:cNvCxnSpPr>
            <a:cxnSpLocks/>
          </p:cNvCxnSpPr>
          <p:nvPr/>
        </p:nvCxnSpPr>
        <p:spPr>
          <a:xfrm rot="10800000" flipH="1">
            <a:off x="7259169" y="4231221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0F924DA-1D1D-C85B-B3E1-A248DD6B3F79}"/>
              </a:ext>
            </a:extLst>
          </p:cNvPr>
          <p:cNvCxnSpPr>
            <a:cxnSpLocks/>
          </p:cNvCxnSpPr>
          <p:nvPr/>
        </p:nvCxnSpPr>
        <p:spPr>
          <a:xfrm rot="10800000">
            <a:off x="1107230" y="4231221"/>
            <a:ext cx="359420" cy="0"/>
          </a:xfrm>
          <a:prstGeom prst="straightConnector1">
            <a:avLst/>
          </a:prstGeom>
          <a:ln>
            <a:solidFill>
              <a:srgbClr val="FF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486685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0FA091-F7D9-EAFD-6446-586CD48D3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07817-AD6F-4A6C-C709-9615C253C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5500" y="262442"/>
            <a:ext cx="3026975" cy="607653"/>
          </a:xfrm>
        </p:spPr>
        <p:txBody>
          <a:bodyPr>
            <a:spAutoFit/>
          </a:bodyPr>
          <a:lstStyle/>
          <a:p>
            <a:r>
              <a:rPr lang="ko-KR" altLang="en-US"/>
              <a:t>트리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0066A-6772-E161-B5E1-05F9D3DA4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트리</a:t>
            </a:r>
            <a:r>
              <a:rPr lang="en-US" altLang="ko-KR"/>
              <a:t>: </a:t>
            </a:r>
            <a:r>
              <a:rPr lang="ko-KR" altLang="en-US"/>
              <a:t>루트에서 시작</a:t>
            </a:r>
            <a:r>
              <a:rPr lang="en-US" altLang="ko-KR"/>
              <a:t>.</a:t>
            </a:r>
            <a:r>
              <a:rPr lang="ko-KR" altLang="en-US"/>
              <a:t> 부모 자식 관계로 연결</a:t>
            </a:r>
            <a:r>
              <a:rPr lang="en-US" altLang="ko-KR"/>
              <a:t>.</a:t>
            </a:r>
          </a:p>
          <a:p>
            <a:r>
              <a:rPr lang="ko-KR" altLang="en-US"/>
              <a:t>이진 트리</a:t>
            </a:r>
            <a:r>
              <a:rPr lang="en-US" altLang="ko-KR"/>
              <a:t>: </a:t>
            </a:r>
            <a:r>
              <a:rPr lang="ko-KR" altLang="en-US"/>
              <a:t>자식 노드가 두개 이하</a:t>
            </a:r>
            <a:endParaRPr lang="en-US" altLang="ko-KR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E4E454B-49BA-D2AE-F885-732562E08042}"/>
              </a:ext>
            </a:extLst>
          </p:cNvPr>
          <p:cNvGrpSpPr/>
          <p:nvPr/>
        </p:nvGrpSpPr>
        <p:grpSpPr>
          <a:xfrm>
            <a:off x="4066117" y="3023654"/>
            <a:ext cx="1008346" cy="937093"/>
            <a:chOff x="1372311" y="3753904"/>
            <a:chExt cx="1008346" cy="937093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182F967-DC79-1FE6-AAC5-BB77D898CEBF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A8005DF-DB57-DDA9-0D64-396989F5C921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A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67DAC474-4F09-EF3A-D872-B9D834519AAE}"/>
              </a:ext>
            </a:extLst>
          </p:cNvPr>
          <p:cNvGrpSpPr/>
          <p:nvPr/>
        </p:nvGrpSpPr>
        <p:grpSpPr>
          <a:xfrm>
            <a:off x="2095297" y="4723915"/>
            <a:ext cx="1008346" cy="937093"/>
            <a:chOff x="1372311" y="3753904"/>
            <a:chExt cx="1008346" cy="93709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C7039AB-39DE-F834-75BB-79D73602D8B9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BE31DA9-D630-DF0F-2D23-683DF5C99E2B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B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DD7306F-D55E-6628-E689-52D069B55338}"/>
              </a:ext>
            </a:extLst>
          </p:cNvPr>
          <p:cNvGrpSpPr/>
          <p:nvPr/>
        </p:nvGrpSpPr>
        <p:grpSpPr>
          <a:xfrm>
            <a:off x="6040357" y="4723915"/>
            <a:ext cx="1008346" cy="937093"/>
            <a:chOff x="1372311" y="3753904"/>
            <a:chExt cx="1008346" cy="93709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8CA939E-A143-4264-57F9-8B8A3EE9343F}"/>
                </a:ext>
              </a:extLst>
            </p:cNvPr>
            <p:cNvSpPr/>
            <p:nvPr/>
          </p:nvSpPr>
          <p:spPr>
            <a:xfrm flipH="1">
              <a:off x="1372311" y="3753904"/>
              <a:ext cx="1008346" cy="937093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381DE7D-9AB4-20C7-533B-9E0BC53DE6AD}"/>
                </a:ext>
              </a:extLst>
            </p:cNvPr>
            <p:cNvSpPr/>
            <p:nvPr/>
          </p:nvSpPr>
          <p:spPr>
            <a:xfrm>
              <a:off x="1550806" y="3933172"/>
              <a:ext cx="651354" cy="5699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C</a:t>
              </a:r>
              <a:endParaRPr lang="ko-KR" altLang="en-US" sz="540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</p:grp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602A911-019E-E531-CFD6-2C0904842365}"/>
              </a:ext>
            </a:extLst>
          </p:cNvPr>
          <p:cNvCxnSpPr>
            <a:cxnSpLocks/>
            <a:stCxn id="8" idx="0"/>
            <a:endCxn id="5" idx="2"/>
          </p:cNvCxnSpPr>
          <p:nvPr/>
        </p:nvCxnSpPr>
        <p:spPr>
          <a:xfrm flipV="1">
            <a:off x="2599470" y="3960747"/>
            <a:ext cx="1970820" cy="763168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DB1FC7B2-3F28-3786-55FA-367706B3F52C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>
            <a:off x="4570290" y="3960747"/>
            <a:ext cx="1974240" cy="763168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848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ACAB7-5D1A-4C17-515A-94D97CFE3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DA495-19BF-D627-2391-5DEB60048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3836" y="262442"/>
            <a:ext cx="3488639" cy="607653"/>
          </a:xfrm>
        </p:spPr>
        <p:txBody>
          <a:bodyPr>
            <a:spAutoFit/>
          </a:bodyPr>
          <a:lstStyle/>
          <a:p>
            <a:r>
              <a:rPr lang="ko-KR" altLang="en-US"/>
              <a:t>그래프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FE13A-0402-8E40-1ECA-2B1DF8C34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깊이우선탐색</a:t>
            </a:r>
            <a:r>
              <a:rPr lang="en-US" altLang="ko-KR"/>
              <a:t>(DFS): </a:t>
            </a:r>
            <a:r>
              <a:rPr lang="ko-KR" altLang="en-US"/>
              <a:t>이웃마다 연결된 모든 노드를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/>
              <a:t>방문해서 트리를 만들고</a:t>
            </a:r>
            <a:r>
              <a:rPr lang="en-US" altLang="ko-KR"/>
              <a:t>, </a:t>
            </a:r>
            <a:r>
              <a:rPr lang="ko-KR" altLang="en-US"/>
              <a:t>다음 이웃 방문</a:t>
            </a:r>
            <a:endParaRPr lang="en-US" altLang="ko-KR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9A8ACF5E-BB24-0807-1490-AE52498A323F}"/>
              </a:ext>
            </a:extLst>
          </p:cNvPr>
          <p:cNvSpPr/>
          <p:nvPr/>
        </p:nvSpPr>
        <p:spPr>
          <a:xfrm>
            <a:off x="1987648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A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D3AEEC2-78D5-FA83-D374-A464C1BC78F1}"/>
              </a:ext>
            </a:extLst>
          </p:cNvPr>
          <p:cNvSpPr/>
          <p:nvPr/>
        </p:nvSpPr>
        <p:spPr>
          <a:xfrm>
            <a:off x="4151340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B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3131681E-9C77-27EE-EE9C-6D9E776CB295}"/>
              </a:ext>
            </a:extLst>
          </p:cNvPr>
          <p:cNvSpPr/>
          <p:nvPr/>
        </p:nvSpPr>
        <p:spPr>
          <a:xfrm>
            <a:off x="6315032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C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812C3237-7A9D-75F9-6F32-EC2A203417E3}"/>
              </a:ext>
            </a:extLst>
          </p:cNvPr>
          <p:cNvSpPr/>
          <p:nvPr/>
        </p:nvSpPr>
        <p:spPr>
          <a:xfrm>
            <a:off x="1987648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D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FEE0BE4-CEF5-E487-F31D-F8444A26DE07}"/>
              </a:ext>
            </a:extLst>
          </p:cNvPr>
          <p:cNvSpPr/>
          <p:nvPr/>
        </p:nvSpPr>
        <p:spPr>
          <a:xfrm>
            <a:off x="4151340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E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63CD698-2892-356C-8C2F-7A6C9CA8CFAD}"/>
              </a:ext>
            </a:extLst>
          </p:cNvPr>
          <p:cNvCxnSpPr>
            <a:stCxn id="18" idx="6"/>
            <a:endCxn id="19" idx="2"/>
          </p:cNvCxnSpPr>
          <p:nvPr/>
        </p:nvCxnSpPr>
        <p:spPr>
          <a:xfrm>
            <a:off x="2828967" y="3538465"/>
            <a:ext cx="1322373" cy="0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E6609C3-6CD7-ACA1-05CA-F38A59977CF0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>
            <a:off x="4992659" y="3538465"/>
            <a:ext cx="1322373" cy="0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8A6B9B7-A50B-B1E4-568F-8FF7E259AF2D}"/>
              </a:ext>
            </a:extLst>
          </p:cNvPr>
          <p:cNvCxnSpPr>
            <a:cxnSpLocks/>
            <a:stCxn id="21" idx="6"/>
            <a:endCxn id="22" idx="2"/>
          </p:cNvCxnSpPr>
          <p:nvPr/>
        </p:nvCxnSpPr>
        <p:spPr>
          <a:xfrm>
            <a:off x="2828967" y="5553531"/>
            <a:ext cx="1322373" cy="0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22408D9-6A12-02A1-BCF8-818DE9262114}"/>
              </a:ext>
            </a:extLst>
          </p:cNvPr>
          <p:cNvCxnSpPr>
            <a:cxnSpLocks/>
            <a:stCxn id="18" idx="4"/>
            <a:endCxn id="21" idx="0"/>
          </p:cNvCxnSpPr>
          <p:nvPr/>
        </p:nvCxnSpPr>
        <p:spPr>
          <a:xfrm>
            <a:off x="2408308" y="3959124"/>
            <a:ext cx="0" cy="1173747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5FACEAC-3A06-3833-C4CF-C63B2CF499C1}"/>
              </a:ext>
            </a:extLst>
          </p:cNvPr>
          <p:cNvCxnSpPr>
            <a:cxnSpLocks/>
            <a:stCxn id="19" idx="4"/>
            <a:endCxn id="22" idx="0"/>
          </p:cNvCxnSpPr>
          <p:nvPr/>
        </p:nvCxnSpPr>
        <p:spPr>
          <a:xfrm>
            <a:off x="4572000" y="3959124"/>
            <a:ext cx="0" cy="1173747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23A436E2-E6B3-CCF6-580B-B9D75A34F864}"/>
              </a:ext>
            </a:extLst>
          </p:cNvPr>
          <p:cNvCxnSpPr>
            <a:cxnSpLocks/>
            <a:stCxn id="19" idx="3"/>
            <a:endCxn id="21" idx="7"/>
          </p:cNvCxnSpPr>
          <p:nvPr/>
        </p:nvCxnSpPr>
        <p:spPr>
          <a:xfrm flipH="1">
            <a:off x="2705759" y="3835916"/>
            <a:ext cx="1568789" cy="142016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84DAF62C-7C0C-271B-6C89-92D8F4129177}"/>
              </a:ext>
            </a:extLst>
          </p:cNvPr>
          <p:cNvCxnSpPr>
            <a:cxnSpLocks/>
            <a:stCxn id="20" idx="3"/>
            <a:endCxn id="22" idx="7"/>
          </p:cNvCxnSpPr>
          <p:nvPr/>
        </p:nvCxnSpPr>
        <p:spPr>
          <a:xfrm flipH="1">
            <a:off x="4869451" y="3835916"/>
            <a:ext cx="1568789" cy="1420163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9500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B6959B-A104-090C-F4E5-00E541483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4544F-89A6-222F-F0D5-61A9420AA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3836" y="262442"/>
            <a:ext cx="3488639" cy="607653"/>
          </a:xfrm>
        </p:spPr>
        <p:txBody>
          <a:bodyPr>
            <a:spAutoFit/>
          </a:bodyPr>
          <a:lstStyle/>
          <a:p>
            <a:r>
              <a:rPr lang="ko-KR" altLang="en-US"/>
              <a:t>그래프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842CF-3C9E-27FE-651D-83ED73960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너비우선탐색</a:t>
            </a:r>
            <a:r>
              <a:rPr lang="en-US" altLang="ko-KR"/>
              <a:t>(BFS): </a:t>
            </a:r>
            <a:r>
              <a:rPr lang="ko-KR" altLang="en-US"/>
              <a:t>이웃들을 먼저 방문해서 트리를 </a:t>
            </a:r>
            <a:endParaRPr lang="en-US" altLang="ko-KR"/>
          </a:p>
          <a:p>
            <a:pPr marL="0" indent="0">
              <a:buNone/>
            </a:pPr>
            <a:r>
              <a:rPr lang="en-US" altLang="ko-KR"/>
              <a:t>	</a:t>
            </a:r>
            <a:r>
              <a:rPr lang="ko-KR" altLang="en-US"/>
              <a:t>만들고</a:t>
            </a:r>
            <a:r>
              <a:rPr lang="en-US" altLang="ko-KR"/>
              <a:t>, </a:t>
            </a:r>
            <a:r>
              <a:rPr lang="ko-KR" altLang="en-US"/>
              <a:t>이웃의 이웃들을 방문</a:t>
            </a:r>
            <a:endParaRPr lang="en-US" altLang="ko-KR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EC5BE8CD-A4BC-DD53-8E7B-7B93261CF85F}"/>
              </a:ext>
            </a:extLst>
          </p:cNvPr>
          <p:cNvSpPr/>
          <p:nvPr/>
        </p:nvSpPr>
        <p:spPr>
          <a:xfrm>
            <a:off x="1987648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A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5FA464C-D9E8-5E50-5423-EF7F9AF56A19}"/>
              </a:ext>
            </a:extLst>
          </p:cNvPr>
          <p:cNvSpPr/>
          <p:nvPr/>
        </p:nvSpPr>
        <p:spPr>
          <a:xfrm>
            <a:off x="4151340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B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BC6DBFD4-89E8-6C81-9C8D-8F041BFB2CF6}"/>
              </a:ext>
            </a:extLst>
          </p:cNvPr>
          <p:cNvSpPr/>
          <p:nvPr/>
        </p:nvSpPr>
        <p:spPr>
          <a:xfrm>
            <a:off x="6315032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C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E835E28-53BF-D548-ABA8-61121F38DDCC}"/>
              </a:ext>
            </a:extLst>
          </p:cNvPr>
          <p:cNvSpPr/>
          <p:nvPr/>
        </p:nvSpPr>
        <p:spPr>
          <a:xfrm>
            <a:off x="1987648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D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47FB57B-69BA-908B-3DB0-1EA6A3B8CF57}"/>
              </a:ext>
            </a:extLst>
          </p:cNvPr>
          <p:cNvSpPr/>
          <p:nvPr/>
        </p:nvSpPr>
        <p:spPr>
          <a:xfrm>
            <a:off x="4151340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E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99A80D6-C087-6620-62AD-74073A8199ED}"/>
              </a:ext>
            </a:extLst>
          </p:cNvPr>
          <p:cNvCxnSpPr>
            <a:stCxn id="18" idx="6"/>
            <a:endCxn id="19" idx="2"/>
          </p:cNvCxnSpPr>
          <p:nvPr/>
        </p:nvCxnSpPr>
        <p:spPr>
          <a:xfrm>
            <a:off x="2828967" y="3538465"/>
            <a:ext cx="1322373" cy="0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BE211C0-5884-45DE-43EE-9C045B410A83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>
            <a:off x="4992659" y="3538465"/>
            <a:ext cx="1322373" cy="0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99DBA11-076B-EFCC-F15F-4EE41C30B9F6}"/>
              </a:ext>
            </a:extLst>
          </p:cNvPr>
          <p:cNvCxnSpPr>
            <a:cxnSpLocks/>
            <a:stCxn id="21" idx="6"/>
            <a:endCxn id="22" idx="2"/>
          </p:cNvCxnSpPr>
          <p:nvPr/>
        </p:nvCxnSpPr>
        <p:spPr>
          <a:xfrm>
            <a:off x="2828967" y="5553531"/>
            <a:ext cx="132237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6DB493A-4D59-C2E8-B6AD-E8628EFDBB57}"/>
              </a:ext>
            </a:extLst>
          </p:cNvPr>
          <p:cNvCxnSpPr>
            <a:cxnSpLocks/>
            <a:stCxn id="18" idx="4"/>
            <a:endCxn id="21" idx="0"/>
          </p:cNvCxnSpPr>
          <p:nvPr/>
        </p:nvCxnSpPr>
        <p:spPr>
          <a:xfrm>
            <a:off x="2408308" y="3959124"/>
            <a:ext cx="0" cy="1173747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4C2A148-1F9A-9FC8-9278-2D3478245D7D}"/>
              </a:ext>
            </a:extLst>
          </p:cNvPr>
          <p:cNvCxnSpPr>
            <a:cxnSpLocks/>
            <a:stCxn id="19" idx="4"/>
            <a:endCxn id="22" idx="0"/>
          </p:cNvCxnSpPr>
          <p:nvPr/>
        </p:nvCxnSpPr>
        <p:spPr>
          <a:xfrm>
            <a:off x="4572000" y="3959124"/>
            <a:ext cx="0" cy="1173747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8D7426FE-3CBF-DD9C-9D0C-AC56ACC24740}"/>
              </a:ext>
            </a:extLst>
          </p:cNvPr>
          <p:cNvCxnSpPr>
            <a:cxnSpLocks/>
            <a:stCxn id="19" idx="3"/>
            <a:endCxn id="21" idx="7"/>
          </p:cNvCxnSpPr>
          <p:nvPr/>
        </p:nvCxnSpPr>
        <p:spPr>
          <a:xfrm flipH="1">
            <a:off x="2705759" y="3835916"/>
            <a:ext cx="1568789" cy="142016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318ACFD8-D45F-CAE6-2488-B9332873B429}"/>
              </a:ext>
            </a:extLst>
          </p:cNvPr>
          <p:cNvCxnSpPr>
            <a:cxnSpLocks/>
            <a:stCxn id="20" idx="3"/>
            <a:endCxn id="22" idx="7"/>
          </p:cNvCxnSpPr>
          <p:nvPr/>
        </p:nvCxnSpPr>
        <p:spPr>
          <a:xfrm flipH="1">
            <a:off x="4869451" y="3835916"/>
            <a:ext cx="1568789" cy="142016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0701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1AF181-E934-6B63-7ECB-CDB166CB3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E1E7E-287D-0F93-28B9-D1C53A950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3836" y="262442"/>
            <a:ext cx="3488639" cy="607653"/>
          </a:xfrm>
        </p:spPr>
        <p:txBody>
          <a:bodyPr>
            <a:spAutoFit/>
          </a:bodyPr>
          <a:lstStyle/>
          <a:p>
            <a:r>
              <a:rPr lang="ko-KR" altLang="en-US"/>
              <a:t>그래프 정리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31B2A-1FEF-028E-E508-856C3B706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최단 경로</a:t>
            </a:r>
            <a:r>
              <a:rPr lang="en-US" altLang="ko-KR"/>
              <a:t>(DIJKSTRA): </a:t>
            </a:r>
            <a:r>
              <a:rPr lang="ko-KR" altLang="en-US"/>
              <a:t>가장 가까운 이웃부터 방문</a:t>
            </a:r>
            <a:endParaRPr lang="en-US" altLang="ko-KR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4DE93819-2F7C-181B-3BA8-2EB09AB1742A}"/>
              </a:ext>
            </a:extLst>
          </p:cNvPr>
          <p:cNvSpPr/>
          <p:nvPr/>
        </p:nvSpPr>
        <p:spPr>
          <a:xfrm>
            <a:off x="1987648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A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4EC64A17-01FA-F13C-EAF6-B1BDE8DE8138}"/>
              </a:ext>
            </a:extLst>
          </p:cNvPr>
          <p:cNvSpPr/>
          <p:nvPr/>
        </p:nvSpPr>
        <p:spPr>
          <a:xfrm>
            <a:off x="4151340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B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1D918843-0A64-D4E5-F2C8-90960773C73F}"/>
              </a:ext>
            </a:extLst>
          </p:cNvPr>
          <p:cNvSpPr/>
          <p:nvPr/>
        </p:nvSpPr>
        <p:spPr>
          <a:xfrm>
            <a:off x="6315032" y="3117805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C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CCCA6D36-68F9-F74F-7A4D-466BA7A175D4}"/>
              </a:ext>
            </a:extLst>
          </p:cNvPr>
          <p:cNvSpPr/>
          <p:nvPr/>
        </p:nvSpPr>
        <p:spPr>
          <a:xfrm>
            <a:off x="1987648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D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8BAE791C-B6CE-3986-8563-99051BFFF8A2}"/>
              </a:ext>
            </a:extLst>
          </p:cNvPr>
          <p:cNvSpPr/>
          <p:nvPr/>
        </p:nvSpPr>
        <p:spPr>
          <a:xfrm>
            <a:off x="4151340" y="5132871"/>
            <a:ext cx="841319" cy="841319"/>
          </a:xfrm>
          <a:prstGeom prst="ellipse">
            <a:avLst/>
          </a:prstGeom>
          <a:ln w="317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4800">
                <a:solidFill>
                  <a:schemeClr val="accent6">
                    <a:lumMod val="75000"/>
                  </a:schemeClr>
                </a:solidFill>
              </a:rPr>
              <a:t>E</a:t>
            </a:r>
            <a:endParaRPr lang="ko-KR" altLang="en-US" sz="480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BD4B8C3-F7EA-C508-7176-E73FB05FA6ED}"/>
              </a:ext>
            </a:extLst>
          </p:cNvPr>
          <p:cNvCxnSpPr>
            <a:stCxn id="18" idx="6"/>
            <a:endCxn id="19" idx="2"/>
          </p:cNvCxnSpPr>
          <p:nvPr/>
        </p:nvCxnSpPr>
        <p:spPr>
          <a:xfrm>
            <a:off x="2828967" y="3538465"/>
            <a:ext cx="1322373" cy="0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F7DDD13-2B92-3648-7A70-E4F77AEE62F0}"/>
              </a:ext>
            </a:extLst>
          </p:cNvPr>
          <p:cNvCxnSpPr>
            <a:cxnSpLocks/>
            <a:stCxn id="19" idx="6"/>
            <a:endCxn id="20" idx="2"/>
          </p:cNvCxnSpPr>
          <p:nvPr/>
        </p:nvCxnSpPr>
        <p:spPr>
          <a:xfrm>
            <a:off x="4992659" y="3538465"/>
            <a:ext cx="1322373" cy="0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78D5D0E-95EE-A458-1935-11C5112EC40D}"/>
              </a:ext>
            </a:extLst>
          </p:cNvPr>
          <p:cNvCxnSpPr>
            <a:cxnSpLocks/>
            <a:stCxn id="21" idx="6"/>
            <a:endCxn id="22" idx="2"/>
          </p:cNvCxnSpPr>
          <p:nvPr/>
        </p:nvCxnSpPr>
        <p:spPr>
          <a:xfrm>
            <a:off x="2828967" y="5553531"/>
            <a:ext cx="132237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A94014FA-01BC-2090-5266-648800279BD3}"/>
              </a:ext>
            </a:extLst>
          </p:cNvPr>
          <p:cNvCxnSpPr>
            <a:cxnSpLocks/>
            <a:stCxn id="18" idx="4"/>
            <a:endCxn id="21" idx="0"/>
          </p:cNvCxnSpPr>
          <p:nvPr/>
        </p:nvCxnSpPr>
        <p:spPr>
          <a:xfrm>
            <a:off x="2408308" y="3959124"/>
            <a:ext cx="0" cy="1173747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F7B92FE-4551-BF89-B1A8-B4C493041B6E}"/>
              </a:ext>
            </a:extLst>
          </p:cNvPr>
          <p:cNvCxnSpPr>
            <a:cxnSpLocks/>
            <a:stCxn id="19" idx="4"/>
            <a:endCxn id="22" idx="0"/>
          </p:cNvCxnSpPr>
          <p:nvPr/>
        </p:nvCxnSpPr>
        <p:spPr>
          <a:xfrm>
            <a:off x="4572000" y="3959124"/>
            <a:ext cx="0" cy="1173747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0E5F0FD-D52B-E650-6D38-81E651143ED8}"/>
              </a:ext>
            </a:extLst>
          </p:cNvPr>
          <p:cNvCxnSpPr>
            <a:cxnSpLocks/>
            <a:stCxn id="19" idx="3"/>
            <a:endCxn id="21" idx="7"/>
          </p:cNvCxnSpPr>
          <p:nvPr/>
        </p:nvCxnSpPr>
        <p:spPr>
          <a:xfrm flipH="1">
            <a:off x="2705759" y="3835916"/>
            <a:ext cx="1568789" cy="1420163"/>
          </a:xfrm>
          <a:prstGeom prst="line">
            <a:avLst/>
          </a:prstGeom>
          <a:ln w="635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40EBDAE0-DCAD-8289-0ED8-6D3CAE7FD75B}"/>
              </a:ext>
            </a:extLst>
          </p:cNvPr>
          <p:cNvCxnSpPr>
            <a:cxnSpLocks/>
            <a:stCxn id="20" idx="3"/>
            <a:endCxn id="22" idx="7"/>
          </p:cNvCxnSpPr>
          <p:nvPr/>
        </p:nvCxnSpPr>
        <p:spPr>
          <a:xfrm flipH="1">
            <a:off x="4869451" y="3835916"/>
            <a:ext cx="1568789" cy="1420163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D0888CC-128F-6842-2C4F-C7D7CC7810E6}"/>
              </a:ext>
            </a:extLst>
          </p:cNvPr>
          <p:cNvSpPr txBox="1"/>
          <p:nvPr/>
        </p:nvSpPr>
        <p:spPr>
          <a:xfrm>
            <a:off x="3301640" y="566279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1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5E24A6-B572-9F1A-D397-1944B7615E07}"/>
              </a:ext>
            </a:extLst>
          </p:cNvPr>
          <p:cNvSpPr txBox="1"/>
          <p:nvPr/>
        </p:nvSpPr>
        <p:spPr>
          <a:xfrm>
            <a:off x="1969678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3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488478-08E8-8EB8-D66C-518C1B780DC6}"/>
              </a:ext>
            </a:extLst>
          </p:cNvPr>
          <p:cNvSpPr txBox="1"/>
          <p:nvPr/>
        </p:nvSpPr>
        <p:spPr>
          <a:xfrm>
            <a:off x="2941607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2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E297C1-77ED-85B0-5175-5AA7EC917799}"/>
              </a:ext>
            </a:extLst>
          </p:cNvPr>
          <p:cNvSpPr txBox="1"/>
          <p:nvPr/>
        </p:nvSpPr>
        <p:spPr>
          <a:xfrm>
            <a:off x="4196051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2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9D9A7F-5C34-490A-7D27-B26DCC1AA869}"/>
              </a:ext>
            </a:extLst>
          </p:cNvPr>
          <p:cNvSpPr txBox="1"/>
          <p:nvPr/>
        </p:nvSpPr>
        <p:spPr>
          <a:xfrm>
            <a:off x="5210569" y="4284387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1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671C28-6C1C-CA38-4697-0CC1E3A014DB}"/>
              </a:ext>
            </a:extLst>
          </p:cNvPr>
          <p:cNvSpPr txBox="1"/>
          <p:nvPr/>
        </p:nvSpPr>
        <p:spPr>
          <a:xfrm>
            <a:off x="3301640" y="2986644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0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927A21-1223-F741-8571-5582E3D38351}"/>
              </a:ext>
            </a:extLst>
          </p:cNvPr>
          <p:cNvSpPr txBox="1"/>
          <p:nvPr/>
        </p:nvSpPr>
        <p:spPr>
          <a:xfrm>
            <a:off x="5499763" y="2986644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solidFill>
                  <a:schemeClr val="accent3">
                    <a:lumMod val="60000"/>
                    <a:lumOff val="40000"/>
                  </a:schemeClr>
                </a:solidFill>
              </a:rPr>
              <a:t>3</a:t>
            </a:r>
            <a:endParaRPr lang="ko-KR" altLang="en-US" sz="280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942EA9-4B9D-FA9B-05A5-A7F55E604D0C}"/>
              </a:ext>
            </a:extLst>
          </p:cNvPr>
          <p:cNvSpPr txBox="1"/>
          <p:nvPr/>
        </p:nvSpPr>
        <p:spPr>
          <a:xfrm>
            <a:off x="1776632" y="290578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0</a:t>
            </a:r>
            <a:endParaRPr lang="ko-KR" altLang="en-US" sz="28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744B43-40B8-0087-F8C7-C939ACCC2DED}"/>
              </a:ext>
            </a:extLst>
          </p:cNvPr>
          <p:cNvSpPr txBox="1"/>
          <p:nvPr/>
        </p:nvSpPr>
        <p:spPr>
          <a:xfrm>
            <a:off x="1776632" y="4914654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2</a:t>
            </a:r>
            <a:endParaRPr lang="ko-KR" altLang="en-US" sz="280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3C0D6F2-42BC-5373-7CE6-7F4EE99289B9}"/>
              </a:ext>
            </a:extLst>
          </p:cNvPr>
          <p:cNvSpPr txBox="1"/>
          <p:nvPr/>
        </p:nvSpPr>
        <p:spPr>
          <a:xfrm>
            <a:off x="3936603" y="4914654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2</a:t>
            </a:r>
            <a:endParaRPr lang="ko-KR" altLang="en-US" sz="28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6E2B32E-62F9-0FFD-63F2-C4A8BA19D2AB}"/>
              </a:ext>
            </a:extLst>
          </p:cNvPr>
          <p:cNvSpPr txBox="1"/>
          <p:nvPr/>
        </p:nvSpPr>
        <p:spPr>
          <a:xfrm>
            <a:off x="3963738" y="290578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0</a:t>
            </a:r>
            <a:endParaRPr lang="ko-KR" altLang="en-US" sz="28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3BC1603-C6EF-3A4F-F7CF-DD4F677B49C0}"/>
              </a:ext>
            </a:extLst>
          </p:cNvPr>
          <p:cNvSpPr txBox="1"/>
          <p:nvPr/>
        </p:nvSpPr>
        <p:spPr>
          <a:xfrm>
            <a:off x="6126519" y="2905780"/>
            <a:ext cx="3770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/>
              <a:t>3</a:t>
            </a:r>
            <a:endParaRPr lang="ko-KR" altLang="en-US" sz="2800"/>
          </a:p>
        </p:txBody>
      </p:sp>
    </p:spTree>
    <p:extLst>
      <p:ext uri="{BB962C8B-B14F-4D97-AF65-F5344CB8AC3E}">
        <p14:creationId xmlns:p14="http://schemas.microsoft.com/office/powerpoint/2010/main" val="1789135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15146</TotalTime>
  <Words>1519</Words>
  <Application>Microsoft Office PowerPoint</Application>
  <PresentationFormat>화면 슬라이드 쇼(4:3)</PresentationFormat>
  <Paragraphs>452</Paragraphs>
  <Slides>63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63</vt:i4>
      </vt:variant>
    </vt:vector>
  </HeadingPairs>
  <TitlesOfParts>
    <vt:vector size="68" baseType="lpstr">
      <vt:lpstr>맑은 고딕</vt:lpstr>
      <vt:lpstr>Aptos</vt:lpstr>
      <vt:lpstr>Aptos Display</vt:lpstr>
      <vt:lpstr>Arial</vt:lpstr>
      <vt:lpstr>Office 테마</vt:lpstr>
      <vt:lpstr>자료구조 (Data Structure 10주차: 그래프 최소 트리</vt:lpstr>
      <vt:lpstr>트리 정리</vt:lpstr>
      <vt:lpstr>트리 정리</vt:lpstr>
      <vt:lpstr>트리 정리</vt:lpstr>
      <vt:lpstr>트리 정리</vt:lpstr>
      <vt:lpstr>그래프 정리</vt:lpstr>
      <vt:lpstr>그래프 정리</vt:lpstr>
      <vt:lpstr>그래프 정리</vt:lpstr>
      <vt:lpstr>그래프 정리</vt:lpstr>
      <vt:lpstr>이번 시간 목차</vt:lpstr>
      <vt:lpstr>최단 길이 트리</vt:lpstr>
      <vt:lpstr>최단 길이 트리</vt:lpstr>
      <vt:lpstr>최단 길이 트리</vt:lpstr>
      <vt:lpstr>최단 길이 트리</vt:lpstr>
      <vt:lpstr>최단 길이 트리 찾기</vt:lpstr>
      <vt:lpstr>최단 길이 트리 찾기 - PRIM 1/3</vt:lpstr>
      <vt:lpstr>최단 길이 트리 찾기 - PRIM 2/3</vt:lpstr>
      <vt:lpstr>최단 길이 트리 찾기 - PRIM 3/3</vt:lpstr>
      <vt:lpstr>최단 길이 트리 찾기 - PRIM</vt:lpstr>
      <vt:lpstr>최단 길이 트리 찾기 - PRIM</vt:lpstr>
      <vt:lpstr>최단 길이 트리 찾기 - PRIM</vt:lpstr>
      <vt:lpstr>최단 길이 트리 찾기 - PRIM</vt:lpstr>
      <vt:lpstr>최단 길이 트리 찾기 - PRIM</vt:lpstr>
      <vt:lpstr>최단 길이 트리 찾기 - KRUSKAL</vt:lpstr>
      <vt:lpstr>최단 길이 트리 찾기 - KRUSKAL</vt:lpstr>
      <vt:lpstr>최단 길이 트리 찾기 - KRUSKAL</vt:lpstr>
      <vt:lpstr>최단 길이 트리 찾기 - KRUSKAL</vt:lpstr>
      <vt:lpstr>최단 길이 트리 찾기 - KRUSKAL</vt:lpstr>
      <vt:lpstr>최단 길이 트리 찾기 - KRUSKAL</vt:lpstr>
      <vt:lpstr>최단 길이 트리 찾기 - KRUSKAL</vt:lpstr>
      <vt:lpstr>최단 길이 트리 찾기 - KRUSKAL</vt:lpstr>
      <vt:lpstr>최단 길이 트리 찾기 - KRUSKAL</vt:lpstr>
      <vt:lpstr>최단 길이 트리 찾기 - KRUSKAL</vt:lpstr>
      <vt:lpstr>최단 길이 트리 찾기 - KRUSKAL</vt:lpstr>
      <vt:lpstr>최단 길이 트리 찾기 - KRUSKAL</vt:lpstr>
      <vt:lpstr>최단 길이 트리 찾기 - KRUSKAL</vt:lpstr>
      <vt:lpstr>최단 길이 트리 찾기 - KRUSKAL</vt:lpstr>
      <vt:lpstr>요약</vt:lpstr>
      <vt:lpstr>프로그래밍 방법론</vt:lpstr>
      <vt:lpstr>프로그래밍 방법론: 봉우리 찾기</vt:lpstr>
      <vt:lpstr>프로그래밍 방법론: 최단거리</vt:lpstr>
      <vt:lpstr>프로그래밍 방법론: 최소 길이 트리</vt:lpstr>
      <vt:lpstr>프로그래밍 방법론: 정렬</vt:lpstr>
      <vt:lpstr>PRIM, DIJKSTRA에 특화된 피보나치 힙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일차원 자료구조 정리</vt:lpstr>
      <vt:lpstr>트리 정리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 C</dc:creator>
  <cp:lastModifiedBy>K C</cp:lastModifiedBy>
  <cp:revision>30</cp:revision>
  <dcterms:created xsi:type="dcterms:W3CDTF">2025-07-28T15:04:23Z</dcterms:created>
  <dcterms:modified xsi:type="dcterms:W3CDTF">2025-11-17T14:07:49Z</dcterms:modified>
</cp:coreProperties>
</file>

<file path=docProps/thumbnail.jpeg>
</file>